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9" r:id="rId3"/>
    <p:sldId id="260" r:id="rId4"/>
    <p:sldId id="261" r:id="rId5"/>
    <p:sldId id="279" r:id="rId6"/>
    <p:sldId id="283" r:id="rId7"/>
    <p:sldId id="282" r:id="rId8"/>
    <p:sldId id="266" r:id="rId9"/>
    <p:sldId id="284" r:id="rId10"/>
    <p:sldId id="276" r:id="rId11"/>
    <p:sldId id="277" r:id="rId12"/>
    <p:sldId id="278" r:id="rId13"/>
    <p:sldId id="270" r:id="rId14"/>
    <p:sldId id="275" r:id="rId15"/>
    <p:sldId id="280" r:id="rId16"/>
    <p:sldId id="272" r:id="rId17"/>
    <p:sldId id="273" r:id="rId18"/>
    <p:sldId id="281" r:id="rId19"/>
    <p:sldId id="271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C001"/>
    <a:srgbClr val="2D2161"/>
    <a:srgbClr val="363B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066"/>
    <p:restoredTop sz="94666"/>
  </p:normalViewPr>
  <p:slideViewPr>
    <p:cSldViewPr snapToGrid="0" snapToObjects="1">
      <p:cViewPr varScale="1">
        <p:scale>
          <a:sx n="93" d="100"/>
          <a:sy n="93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anchor="b" anchorCtr="0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800" b="1">
                <a:solidFill>
                  <a:srgbClr val="2E2161"/>
                </a:solidFill>
                <a:effectLst/>
              </a:rPr>
              <a:t>Total Value of this Market: $10.3 billion</a:t>
            </a:r>
            <a:endParaRPr lang="en-US">
              <a:solidFill>
                <a:srgbClr val="2E2161"/>
              </a:solidFill>
              <a:effectLst/>
            </a:endParaRPr>
          </a:p>
        </c:rich>
      </c:tx>
      <c:layout>
        <c:manualLayout>
          <c:xMode val="edge"/>
          <c:yMode val="edge"/>
          <c:x val="0.419363025752786"/>
          <c:y val="0.8875255272838540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8960368138657298"/>
          <c:y val="8.06590677309037E-2"/>
          <c:w val="0.49859100219362801"/>
          <c:h val="0.7478864141766730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4C2F8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1F1-C04E-A641-DC962ACC946F}"/>
              </c:ext>
            </c:extLst>
          </c:dPt>
          <c:dPt>
            <c:idx val="1"/>
            <c:bubble3D val="0"/>
            <c:spPr>
              <a:solidFill>
                <a:srgbClr val="7B286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1F1-C04E-A641-DC962ACC946F}"/>
              </c:ext>
            </c:extLst>
          </c:dPt>
          <c:dPt>
            <c:idx val="2"/>
            <c:bubble3D val="0"/>
            <c:spPr>
              <a:solidFill>
                <a:srgbClr val="FCC84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1F1-C04E-A641-DC962ACC946F}"/>
              </c:ext>
            </c:extLst>
          </c:dPt>
          <c:dPt>
            <c:idx val="3"/>
            <c:bubble3D val="0"/>
            <c:spPr>
              <a:solidFill>
                <a:srgbClr val="FBE39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1F1-C04E-A641-DC962ACC946F}"/>
              </c:ext>
            </c:extLst>
          </c:dPt>
          <c:dPt>
            <c:idx val="4"/>
            <c:bubble3D val="0"/>
            <c:spPr>
              <a:solidFill>
                <a:srgbClr val="5C927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1F1-C04E-A641-DC962ACC946F}"/>
              </c:ext>
            </c:extLst>
          </c:dPt>
          <c:dPt>
            <c:idx val="5"/>
            <c:bubble3D val="0"/>
            <c:spPr>
              <a:solidFill>
                <a:srgbClr val="8CD7B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1F1-C04E-A641-DC962ACC946F}"/>
              </c:ext>
            </c:extLst>
          </c:dPt>
          <c:dPt>
            <c:idx val="6"/>
            <c:bubble3D val="0"/>
            <c:spPr>
              <a:solidFill>
                <a:srgbClr val="DB6C0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31F1-C04E-A641-DC962ACC946F}"/>
              </c:ext>
            </c:extLst>
          </c:dPt>
          <c:dPt>
            <c:idx val="7"/>
            <c:bubble3D val="0"/>
            <c:spPr>
              <a:solidFill>
                <a:srgbClr val="F3A66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31F1-C04E-A641-DC962ACC946F}"/>
              </c:ext>
            </c:extLst>
          </c:dPt>
          <c:dPt>
            <c:idx val="8"/>
            <c:bubble3D val="0"/>
            <c:spPr>
              <a:solidFill>
                <a:srgbClr val="76A45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31F1-C04E-A641-DC962ACC946F}"/>
              </c:ext>
            </c:extLst>
          </c:dPt>
          <c:dPt>
            <c:idx val="9"/>
            <c:bubble3D val="0"/>
            <c:spPr>
              <a:solidFill>
                <a:srgbClr val="B3E07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31F1-C04E-A641-DC962ACC946F}"/>
              </c:ext>
            </c:extLst>
          </c:dPt>
          <c:dPt>
            <c:idx val="10"/>
            <c:bubble3D val="0"/>
            <c:spPr>
              <a:solidFill>
                <a:srgbClr val="7FAEB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31F1-C04E-A641-DC962ACC946F}"/>
              </c:ext>
            </c:extLst>
          </c:dPt>
          <c:dPt>
            <c:idx val="11"/>
            <c:bubble3D val="0"/>
            <c:spPr>
              <a:solidFill>
                <a:srgbClr val="B3E2E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31F1-C04E-A641-DC962ACC946F}"/>
              </c:ext>
            </c:extLst>
          </c:dPt>
          <c:dPt>
            <c:idx val="12"/>
            <c:bubble3D val="0"/>
            <c:spPr>
              <a:solidFill>
                <a:srgbClr val="61AFD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31F1-C04E-A641-DC962ACC946F}"/>
              </c:ext>
            </c:extLst>
          </c:dPt>
          <c:dPt>
            <c:idx val="13"/>
            <c:bubble3D val="0"/>
            <c:spPr>
              <a:solidFill>
                <a:srgbClr val="93B0C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31F1-C04E-A641-DC962ACC946F}"/>
              </c:ext>
            </c:extLst>
          </c:dPt>
          <c:dPt>
            <c:idx val="14"/>
            <c:bubble3D val="0"/>
            <c:spPr>
              <a:solidFill>
                <a:srgbClr val="8B909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31F1-C04E-A641-DC962ACC946F}"/>
              </c:ext>
            </c:extLst>
          </c:dPt>
          <c:dPt>
            <c:idx val="15"/>
            <c:bubble3D val="0"/>
            <c:spPr>
              <a:solidFill>
                <a:srgbClr val="EFDD5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31F1-C04E-A641-DC962ACC946F}"/>
              </c:ext>
            </c:extLst>
          </c:dPt>
          <c:dPt>
            <c:idx val="16"/>
            <c:bubble3D val="0"/>
            <c:spPr>
              <a:solidFill>
                <a:srgbClr val="F4EB9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31F1-C04E-A641-DC962ACC946F}"/>
              </c:ext>
            </c:extLst>
          </c:dPt>
          <c:dPt>
            <c:idx val="17"/>
            <c:bubble3D val="0"/>
            <c:spPr>
              <a:solidFill>
                <a:srgbClr val="A5473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31F1-C04E-A641-DC962ACC946F}"/>
              </c:ext>
            </c:extLst>
          </c:dPt>
          <c:dPt>
            <c:idx val="18"/>
            <c:bubble3D val="0"/>
            <c:spPr>
              <a:solidFill>
                <a:srgbClr val="AF6B5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31F1-C04E-A641-DC962ACC946F}"/>
              </c:ext>
            </c:extLst>
          </c:dPt>
          <c:dPt>
            <c:idx val="19"/>
            <c:bubble3D val="0"/>
            <c:spPr>
              <a:solidFill>
                <a:srgbClr val="B8A67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31F1-C04E-A641-DC962ACC946F}"/>
              </c:ext>
            </c:extLst>
          </c:dPt>
          <c:dPt>
            <c:idx val="20"/>
            <c:bubble3D val="0"/>
            <c:spPr>
              <a:solidFill>
                <a:srgbClr val="D5CA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31F1-C04E-A641-DC962ACC946F}"/>
              </c:ext>
            </c:extLst>
          </c:dPt>
          <c:dPt>
            <c:idx val="21"/>
            <c:bubble3D val="0"/>
            <c:spPr>
              <a:solidFill>
                <a:srgbClr val="EDECC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31F1-C04E-A641-DC962ACC946F}"/>
              </c:ext>
            </c:extLst>
          </c:dPt>
          <c:dPt>
            <c:idx val="22"/>
            <c:bubble3D val="0"/>
            <c:spPr>
              <a:solidFill>
                <a:srgbClr val="BB6B3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31F1-C04E-A641-DC962ACC946F}"/>
              </c:ext>
            </c:extLst>
          </c:dPt>
          <c:dPt>
            <c:idx val="23"/>
            <c:bubble3D val="0"/>
            <c:spPr>
              <a:solidFill>
                <a:srgbClr val="D47D5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31F1-C04E-A641-DC962ACC946F}"/>
              </c:ext>
            </c:extLst>
          </c:dPt>
          <c:dPt>
            <c:idx val="24"/>
            <c:bubble3D val="0"/>
            <c:spPr>
              <a:solidFill>
                <a:srgbClr val="8D91A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31F1-C04E-A641-DC962ACC946F}"/>
              </c:ext>
            </c:extLst>
          </c:dPt>
          <c:dPt>
            <c:idx val="25"/>
            <c:bubble3D val="0"/>
            <c:spPr>
              <a:solidFill>
                <a:srgbClr val="A2B9D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3-31F1-C04E-A641-DC962ACC946F}"/>
              </c:ext>
            </c:extLst>
          </c:dPt>
          <c:dPt>
            <c:idx val="26"/>
            <c:bubble3D val="0"/>
            <c:spPr>
              <a:solidFill>
                <a:srgbClr val="6382A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5-31F1-C04E-A641-DC962ACC946F}"/>
              </c:ext>
            </c:extLst>
          </c:dPt>
          <c:dPt>
            <c:idx val="27"/>
            <c:bubble3D val="0"/>
            <c:spPr>
              <a:solidFill>
                <a:srgbClr val="AFC9E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7-31F1-C04E-A641-DC962ACC946F}"/>
              </c:ext>
            </c:extLst>
          </c:dPt>
          <c:dPt>
            <c:idx val="28"/>
            <c:bubble3D val="0"/>
            <c:spPr>
              <a:solidFill>
                <a:srgbClr val="A0B7C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9-31F1-C04E-A641-DC962ACC946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6576" tIns="19050" rIns="38100" bIns="19050" anchor="t" anchorCtr="0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Encode Sans Normal Medium" charset="0"/>
                    <a:ea typeface="Encode Sans Normal Medium" charset="0"/>
                    <a:cs typeface="Encode Sans Normal Medium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numRef>
              <c:f>Sheet1!$A$2:$A$30</c:f>
              <c:numCache>
                <c:formatCode>General</c:formatCode>
                <c:ptCount val="2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  <c:pt idx="19">
                  <c:v>21</c:v>
                </c:pt>
                <c:pt idx="20">
                  <c:v>22</c:v>
                </c:pt>
                <c:pt idx="21">
                  <c:v>23</c:v>
                </c:pt>
                <c:pt idx="22">
                  <c:v>24</c:v>
                </c:pt>
                <c:pt idx="23">
                  <c:v>25</c:v>
                </c:pt>
                <c:pt idx="24">
                  <c:v>26</c:v>
                </c:pt>
                <c:pt idx="25">
                  <c:v>27</c:v>
                </c:pt>
                <c:pt idx="26">
                  <c:v>28</c:v>
                </c:pt>
                <c:pt idx="27">
                  <c:v>29</c:v>
                </c:pt>
                <c:pt idx="28">
                  <c:v>30</c:v>
                </c:pt>
              </c:numCache>
            </c:numRef>
          </c:cat>
          <c:val>
            <c:numRef>
              <c:f>Sheet1!$B$2:$B$30</c:f>
              <c:numCache>
                <c:formatCode>General</c:formatCode>
                <c:ptCount val="29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12</c:v>
                </c:pt>
                <c:pt idx="4">
                  <c:v>12</c:v>
                </c:pt>
                <c:pt idx="5">
                  <c:v>12</c:v>
                </c:pt>
                <c:pt idx="6">
                  <c:v>12</c:v>
                </c:pt>
                <c:pt idx="7">
                  <c:v>12</c:v>
                </c:pt>
                <c:pt idx="8">
                  <c:v>12</c:v>
                </c:pt>
                <c:pt idx="9">
                  <c:v>12</c:v>
                </c:pt>
                <c:pt idx="10">
                  <c:v>12</c:v>
                </c:pt>
                <c:pt idx="11">
                  <c:v>12</c:v>
                </c:pt>
                <c:pt idx="12">
                  <c:v>12</c:v>
                </c:pt>
                <c:pt idx="13">
                  <c:v>12</c:v>
                </c:pt>
                <c:pt idx="14">
                  <c:v>12</c:v>
                </c:pt>
                <c:pt idx="15">
                  <c:v>12</c:v>
                </c:pt>
                <c:pt idx="16">
                  <c:v>12</c:v>
                </c:pt>
                <c:pt idx="17">
                  <c:v>12</c:v>
                </c:pt>
                <c:pt idx="18">
                  <c:v>12</c:v>
                </c:pt>
                <c:pt idx="19">
                  <c:v>12</c:v>
                </c:pt>
                <c:pt idx="20">
                  <c:v>12</c:v>
                </c:pt>
                <c:pt idx="21">
                  <c:v>12</c:v>
                </c:pt>
                <c:pt idx="22">
                  <c:v>12</c:v>
                </c:pt>
                <c:pt idx="23">
                  <c:v>12</c:v>
                </c:pt>
                <c:pt idx="24">
                  <c:v>12</c:v>
                </c:pt>
                <c:pt idx="25">
                  <c:v>12</c:v>
                </c:pt>
                <c:pt idx="26">
                  <c:v>12</c:v>
                </c:pt>
                <c:pt idx="27">
                  <c:v>12</c:v>
                </c:pt>
                <c:pt idx="28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A-31F1-C04E-A641-DC962ACC946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Encode Sans Normal Medium" charset="0"/>
              <a:ea typeface="Encode Sans Normal Medium" charset="0"/>
              <a:cs typeface="Encode Sans Normal Medium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 anchor="t" anchorCtr="0"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Value</c:v>
                </c:pt>
              </c:strCache>
            </c:strRef>
          </c:tx>
          <c:spPr>
            <a:ln w="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33246C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1-EF42-CC4B-8787-6A9110930E9C}"/>
              </c:ext>
            </c:extLst>
          </c:dPt>
          <c:dPt>
            <c:idx val="1"/>
            <c:invertIfNegative val="0"/>
            <c:bubble3D val="0"/>
            <c:spPr>
              <a:solidFill>
                <a:srgbClr val="7A286D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3-EF42-CC4B-8787-6A9110930E9C}"/>
              </c:ext>
            </c:extLst>
          </c:dPt>
          <c:dPt>
            <c:idx val="2"/>
            <c:invertIfNegative val="0"/>
            <c:bubble3D val="0"/>
            <c:spPr>
              <a:solidFill>
                <a:srgbClr val="7B286D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5-EF42-CC4B-8787-6A9110930E9C}"/>
              </c:ext>
            </c:extLst>
          </c:dPt>
          <c:dPt>
            <c:idx val="3"/>
            <c:invertIfNegative val="0"/>
            <c:bubble3D val="0"/>
            <c:spPr>
              <a:solidFill>
                <a:srgbClr val="B8A67A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7-EF42-CC4B-8787-6A9110930E9C}"/>
              </c:ext>
            </c:extLst>
          </c:dPt>
          <c:dPt>
            <c:idx val="4"/>
            <c:invertIfNegative val="0"/>
            <c:bubble3D val="0"/>
            <c:spPr>
              <a:solidFill>
                <a:srgbClr val="939598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9-EF42-CC4B-8787-6A9110930E9C}"/>
              </c:ext>
            </c:extLst>
          </c:dPt>
          <c:dPt>
            <c:idx val="5"/>
            <c:invertIfNegative val="0"/>
            <c:bubble3D val="0"/>
            <c:spPr>
              <a:solidFill>
                <a:srgbClr val="D7DBDC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B-EF42-CC4B-8787-6A9110930E9C}"/>
              </c:ext>
            </c:extLst>
          </c:dPt>
          <c:dPt>
            <c:idx val="6"/>
            <c:invertIfNegative val="0"/>
            <c:bubble3D val="0"/>
            <c:spPr>
              <a:solidFill>
                <a:srgbClr val="DB6C05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D-EF42-CC4B-8787-6A9110930E9C}"/>
              </c:ext>
            </c:extLst>
          </c:dPt>
          <c:dPt>
            <c:idx val="7"/>
            <c:invertIfNegative val="0"/>
            <c:bubble3D val="0"/>
            <c:spPr>
              <a:solidFill>
                <a:srgbClr val="F3A66C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F-EF42-CC4B-8787-6A9110930E9C}"/>
              </c:ext>
            </c:extLst>
          </c:dPt>
          <c:dPt>
            <c:idx val="8"/>
            <c:invertIfNegative val="0"/>
            <c:bubble3D val="0"/>
            <c:spPr>
              <a:solidFill>
                <a:srgbClr val="79985B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11-EF42-CC4B-8787-6A9110930E9C}"/>
              </c:ext>
            </c:extLst>
          </c:dPt>
          <c:dPt>
            <c:idx val="9"/>
            <c:invertIfNegative val="0"/>
            <c:bubble3D val="0"/>
            <c:spPr>
              <a:solidFill>
                <a:srgbClr val="FCC842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13-EF42-CC4B-8787-6A9110930E9C}"/>
              </c:ext>
            </c:extLst>
          </c:dPt>
          <c:dPt>
            <c:idx val="10"/>
            <c:invertIfNegative val="0"/>
            <c:bubble3D val="0"/>
            <c:spPr>
              <a:solidFill>
                <a:srgbClr val="FBE399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15-EF42-CC4B-8787-6A9110930E9C}"/>
              </c:ext>
            </c:extLst>
          </c:dPt>
          <c:dPt>
            <c:idx val="11"/>
            <c:invertIfNegative val="0"/>
            <c:bubble3D val="0"/>
            <c:spPr>
              <a:solidFill>
                <a:srgbClr val="5C927D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17-EF42-CC4B-8787-6A9110930E9C}"/>
              </c:ext>
            </c:extLst>
          </c:dPt>
          <c:dPt>
            <c:idx val="12"/>
            <c:invertIfNegative val="0"/>
            <c:bubble3D val="0"/>
            <c:spPr>
              <a:solidFill>
                <a:srgbClr val="A36353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19-EF42-CC4B-8787-6A9110930E9C}"/>
              </c:ext>
            </c:extLst>
          </c:dPt>
          <c:dPt>
            <c:idx val="13"/>
            <c:invertIfNegative val="0"/>
            <c:bubble3D val="0"/>
            <c:spPr>
              <a:solidFill>
                <a:srgbClr val="BE5028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1B-EF42-CC4B-8787-6A9110930E9C}"/>
              </c:ext>
            </c:extLst>
          </c:dPt>
          <c:dPt>
            <c:idx val="14"/>
            <c:invertIfNegative val="0"/>
            <c:bubble3D val="0"/>
            <c:spPr>
              <a:solidFill>
                <a:srgbClr val="8A8B8A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1D-EF42-CC4B-8787-6A9110930E9C}"/>
              </c:ext>
            </c:extLst>
          </c:dPt>
          <c:dPt>
            <c:idx val="15"/>
            <c:invertIfNegative val="0"/>
            <c:bubble3D val="0"/>
            <c:spPr>
              <a:solidFill>
                <a:srgbClr val="A2B9DE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1F-EF42-CC4B-8787-6A9110930E9C}"/>
              </c:ext>
            </c:extLst>
          </c:dPt>
          <c:dPt>
            <c:idx val="16"/>
            <c:invertIfNegative val="0"/>
            <c:bubble3D val="0"/>
            <c:spPr>
              <a:solidFill>
                <a:srgbClr val="436E78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21-EF42-CC4B-8787-6A9110930E9C}"/>
              </c:ext>
            </c:extLst>
          </c:dPt>
          <c:dPt>
            <c:idx val="17"/>
            <c:invertIfNegative val="0"/>
            <c:bubble3D val="0"/>
            <c:spPr>
              <a:solidFill>
                <a:srgbClr val="A0B7C0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23-EF42-CC4B-8787-6A9110930E9C}"/>
              </c:ext>
            </c:extLst>
          </c:dPt>
          <c:dPt>
            <c:idx val="18"/>
            <c:invertIfNegative val="0"/>
            <c:bubble3D val="0"/>
            <c:spPr>
              <a:solidFill>
                <a:srgbClr val="7FAEB3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25-EF42-CC4B-8787-6A9110930E9C}"/>
              </c:ext>
            </c:extLst>
          </c:dPt>
          <c:dPt>
            <c:idx val="19"/>
            <c:invertIfNegative val="0"/>
            <c:bubble3D val="0"/>
            <c:spPr>
              <a:solidFill>
                <a:srgbClr val="B3E2E6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27-EF42-CC4B-8787-6A9110930E9C}"/>
              </c:ext>
            </c:extLst>
          </c:dPt>
          <c:dPt>
            <c:idx val="20"/>
            <c:invertIfNegative val="0"/>
            <c:bubble3D val="0"/>
            <c:spPr>
              <a:solidFill>
                <a:srgbClr val="EFDD5E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29-EF42-CC4B-8787-6A9110930E9C}"/>
              </c:ext>
            </c:extLst>
          </c:dPt>
          <c:dPt>
            <c:idx val="21"/>
            <c:invertIfNegative val="0"/>
            <c:bubble3D val="0"/>
            <c:spPr>
              <a:solidFill>
                <a:srgbClr val="F4EB9F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2B-EF42-CC4B-8787-6A9110930E9C}"/>
              </c:ext>
            </c:extLst>
          </c:dPt>
          <c:dPt>
            <c:idx val="22"/>
            <c:invertIfNegative val="0"/>
            <c:bubble3D val="0"/>
            <c:spPr>
              <a:solidFill>
                <a:srgbClr val="134DA0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2D-EF42-CC4B-8787-6A9110930E9C}"/>
              </c:ext>
            </c:extLst>
          </c:dPt>
          <c:dPt>
            <c:idx val="23"/>
            <c:invertIfNegative val="0"/>
            <c:bubble3D val="0"/>
            <c:spPr>
              <a:solidFill>
                <a:srgbClr val="4966AD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2F-EF42-CC4B-8787-6A9110930E9C}"/>
              </c:ext>
            </c:extLst>
          </c:dPt>
          <c:dPt>
            <c:idx val="24"/>
            <c:invertIfNegative val="0"/>
            <c:bubble3D val="0"/>
            <c:spPr>
              <a:solidFill>
                <a:srgbClr val="61AFDF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31-EF42-CC4B-8787-6A9110930E9C}"/>
              </c:ext>
            </c:extLst>
          </c:dPt>
          <c:dPt>
            <c:idx val="25"/>
            <c:invertIfNegative val="0"/>
            <c:bubble3D val="0"/>
            <c:spPr>
              <a:solidFill>
                <a:srgbClr val="93B0CE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33-EF42-CC4B-8787-6A9110930E9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 i="0">
                    <a:latin typeface="Encode Sans Narrow SemiBold" panose="02000000000000000000" pitchFamily="2" charset="77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Sheet3!$A$2:$A$27</c:f>
              <c:numCache>
                <c:formatCode>General</c:formatCode>
                <c:ptCount val="2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  <c:pt idx="19">
                  <c:v>21</c:v>
                </c:pt>
                <c:pt idx="20">
                  <c:v>22</c:v>
                </c:pt>
                <c:pt idx="21">
                  <c:v>23</c:v>
                </c:pt>
                <c:pt idx="22">
                  <c:v>24</c:v>
                </c:pt>
                <c:pt idx="23">
                  <c:v>25</c:v>
                </c:pt>
                <c:pt idx="24">
                  <c:v>26</c:v>
                </c:pt>
                <c:pt idx="25">
                  <c:v>27</c:v>
                </c:pt>
              </c:numCache>
            </c:numRef>
          </c:cat>
          <c:val>
            <c:numRef>
              <c:f>Sheet3!$B$2:$B$27</c:f>
              <c:numCache>
                <c:formatCode>General</c:formatCode>
                <c:ptCount val="26"/>
                <c:pt idx="0">
                  <c:v>150</c:v>
                </c:pt>
                <c:pt idx="1">
                  <c:v>150</c:v>
                </c:pt>
                <c:pt idx="2">
                  <c:v>150</c:v>
                </c:pt>
                <c:pt idx="3">
                  <c:v>150</c:v>
                </c:pt>
                <c:pt idx="4">
                  <c:v>150</c:v>
                </c:pt>
                <c:pt idx="5">
                  <c:v>150</c:v>
                </c:pt>
                <c:pt idx="6">
                  <c:v>150</c:v>
                </c:pt>
                <c:pt idx="7">
                  <c:v>150</c:v>
                </c:pt>
                <c:pt idx="8">
                  <c:v>150</c:v>
                </c:pt>
                <c:pt idx="9">
                  <c:v>150</c:v>
                </c:pt>
                <c:pt idx="10">
                  <c:v>150</c:v>
                </c:pt>
                <c:pt idx="11">
                  <c:v>150</c:v>
                </c:pt>
                <c:pt idx="12">
                  <c:v>150</c:v>
                </c:pt>
                <c:pt idx="13">
                  <c:v>150</c:v>
                </c:pt>
                <c:pt idx="14">
                  <c:v>150</c:v>
                </c:pt>
                <c:pt idx="15">
                  <c:v>150</c:v>
                </c:pt>
                <c:pt idx="16">
                  <c:v>150</c:v>
                </c:pt>
                <c:pt idx="17">
                  <c:v>150</c:v>
                </c:pt>
                <c:pt idx="18">
                  <c:v>150</c:v>
                </c:pt>
                <c:pt idx="19">
                  <c:v>150</c:v>
                </c:pt>
                <c:pt idx="20">
                  <c:v>150</c:v>
                </c:pt>
                <c:pt idx="21">
                  <c:v>150</c:v>
                </c:pt>
                <c:pt idx="22">
                  <c:v>150</c:v>
                </c:pt>
                <c:pt idx="23">
                  <c:v>150</c:v>
                </c:pt>
                <c:pt idx="24">
                  <c:v>150</c:v>
                </c:pt>
                <c:pt idx="25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4-EF42-CC4B-8787-6A9110930E9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7"/>
        <c:axId val="183312192"/>
        <c:axId val="74465616"/>
      </c:barChart>
      <c:valAx>
        <c:axId val="74465616"/>
        <c:scaling>
          <c:orientation val="minMax"/>
        </c:scaling>
        <c:delete val="0"/>
        <c:axPos val="l"/>
        <c:majorGridlines>
          <c:spPr>
            <a:ln>
              <a:solidFill>
                <a:srgbClr val="E7E6E6">
                  <a:alpha val="45000"/>
                </a:srgbClr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crossAx val="183312192"/>
        <c:crosses val="autoZero"/>
        <c:crossBetween val="between"/>
      </c:valAx>
      <c:catAx>
        <c:axId val="1833121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4465616"/>
        <c:crosses val="autoZero"/>
        <c:auto val="1"/>
        <c:lblAlgn val="ctr"/>
        <c:lblOffset val="100"/>
        <c:noMultiLvlLbl val="0"/>
      </c:catAx>
      <c:spPr>
        <a:ln>
          <a:solidFill>
            <a:srgbClr val="E7E6E6"/>
          </a:solidFill>
        </a:ln>
      </c:spPr>
    </c:plotArea>
    <c:legend>
      <c:legendPos val="b"/>
      <c:overlay val="0"/>
      <c:spPr>
        <a:ln>
          <a:noFill/>
        </a:ln>
        <a:effectLst>
          <a:outerShdw blurRad="50800" dist="50800" dir="5400000" sx="1000" sy="1000" algn="ctr" rotWithShape="0">
            <a:srgbClr val="000000">
              <a:alpha val="43137"/>
            </a:srgbClr>
          </a:outerShdw>
        </a:effectLst>
      </c:spPr>
      <c:txPr>
        <a:bodyPr/>
        <a:lstStyle/>
        <a:p>
          <a:pPr>
            <a:defRPr sz="1200" b="1" i="0">
              <a:solidFill>
                <a:srgbClr val="3E4357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  <c:userShapes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31E6A1-B2E3-F44D-8185-46E921C8D077}" type="doc">
      <dgm:prSet loTypeId="urn:microsoft.com/office/officeart/2005/8/layout/vList4" loCatId="" qsTypeId="urn:microsoft.com/office/officeart/2005/8/quickstyle/simple1" qsCatId="simple" csTypeId="urn:microsoft.com/office/officeart/2005/8/colors/accent5_3" csCatId="accent5" phldr="0"/>
      <dgm:spPr/>
      <dgm:t>
        <a:bodyPr/>
        <a:lstStyle/>
        <a:p>
          <a:endParaRPr lang="en-US"/>
        </a:p>
      </dgm:t>
    </dgm:pt>
    <dgm:pt modelId="{618B9BAE-06DF-274E-B7B8-7ADAFCCB8694}">
      <dgm:prSet phldrT="[Text]" phldr="1"/>
      <dgm:spPr/>
      <dgm:t>
        <a:bodyPr/>
        <a:lstStyle/>
        <a:p>
          <a:endParaRPr lang="en-US"/>
        </a:p>
      </dgm:t>
    </dgm:pt>
    <dgm:pt modelId="{D223B2E2-CAF3-F04A-AB34-BBB524E135AC}" type="parTrans" cxnId="{8B6998AA-3CCF-0349-9422-D3FCEC97CE9B}">
      <dgm:prSet/>
      <dgm:spPr/>
      <dgm:t>
        <a:bodyPr/>
        <a:lstStyle/>
        <a:p>
          <a:endParaRPr lang="en-US"/>
        </a:p>
      </dgm:t>
    </dgm:pt>
    <dgm:pt modelId="{3CA35E52-8B5B-1D4E-940A-19137D5782FF}" type="sibTrans" cxnId="{8B6998AA-3CCF-0349-9422-D3FCEC97CE9B}">
      <dgm:prSet/>
      <dgm:spPr/>
      <dgm:t>
        <a:bodyPr/>
        <a:lstStyle/>
        <a:p>
          <a:endParaRPr lang="en-US"/>
        </a:p>
      </dgm:t>
    </dgm:pt>
    <dgm:pt modelId="{5673D958-C676-B342-8F0D-0B6D2480CF37}">
      <dgm:prSet phldrT="[Text]" phldr="1"/>
      <dgm:spPr/>
      <dgm:t>
        <a:bodyPr/>
        <a:lstStyle/>
        <a:p>
          <a:endParaRPr lang="en-US"/>
        </a:p>
      </dgm:t>
    </dgm:pt>
    <dgm:pt modelId="{E51501EB-92CD-5143-8753-FD01C57CE0D5}" type="parTrans" cxnId="{16A4F348-ABEF-2D49-AFCB-A98C0B33BC6C}">
      <dgm:prSet/>
      <dgm:spPr/>
      <dgm:t>
        <a:bodyPr/>
        <a:lstStyle/>
        <a:p>
          <a:endParaRPr lang="en-US"/>
        </a:p>
      </dgm:t>
    </dgm:pt>
    <dgm:pt modelId="{B4862B4C-8D64-A948-A2FF-7CD59A1ED05D}" type="sibTrans" cxnId="{16A4F348-ABEF-2D49-AFCB-A98C0B33BC6C}">
      <dgm:prSet/>
      <dgm:spPr/>
      <dgm:t>
        <a:bodyPr/>
        <a:lstStyle/>
        <a:p>
          <a:endParaRPr lang="en-US"/>
        </a:p>
      </dgm:t>
    </dgm:pt>
    <dgm:pt modelId="{E25C85CE-E78E-334F-994D-B52593C4AC48}">
      <dgm:prSet phldrT="[Text]" phldr="1"/>
      <dgm:spPr/>
      <dgm:t>
        <a:bodyPr/>
        <a:lstStyle/>
        <a:p>
          <a:endParaRPr lang="en-US"/>
        </a:p>
      </dgm:t>
    </dgm:pt>
    <dgm:pt modelId="{9AC32B60-FDCF-EB47-B019-589DFB2E9390}" type="parTrans" cxnId="{2D3E2663-164A-A942-AD2D-141C690BD63B}">
      <dgm:prSet/>
      <dgm:spPr/>
      <dgm:t>
        <a:bodyPr/>
        <a:lstStyle/>
        <a:p>
          <a:endParaRPr lang="en-US"/>
        </a:p>
      </dgm:t>
    </dgm:pt>
    <dgm:pt modelId="{8E5DDD64-B4DA-6C41-AC45-CEB634D6941A}" type="sibTrans" cxnId="{2D3E2663-164A-A942-AD2D-141C690BD63B}">
      <dgm:prSet/>
      <dgm:spPr/>
      <dgm:t>
        <a:bodyPr/>
        <a:lstStyle/>
        <a:p>
          <a:endParaRPr lang="en-US"/>
        </a:p>
      </dgm:t>
    </dgm:pt>
    <dgm:pt modelId="{7738A841-DB9A-5D4F-B438-DAD78B5289DA}">
      <dgm:prSet phldrT="[Text]" phldr="1"/>
      <dgm:spPr/>
      <dgm:t>
        <a:bodyPr/>
        <a:lstStyle/>
        <a:p>
          <a:endParaRPr lang="en-US"/>
        </a:p>
      </dgm:t>
    </dgm:pt>
    <dgm:pt modelId="{4D0A1F8E-E526-D543-AB29-CD8FB6DF7D17}" type="parTrans" cxnId="{CF6FFF1B-3ADC-5349-A261-6F60FF0B4B29}">
      <dgm:prSet/>
      <dgm:spPr/>
      <dgm:t>
        <a:bodyPr/>
        <a:lstStyle/>
        <a:p>
          <a:endParaRPr lang="en-US"/>
        </a:p>
      </dgm:t>
    </dgm:pt>
    <dgm:pt modelId="{6E535FB5-DDC5-3143-BB8F-E5C7B5792100}" type="sibTrans" cxnId="{CF6FFF1B-3ADC-5349-A261-6F60FF0B4B29}">
      <dgm:prSet/>
      <dgm:spPr/>
      <dgm:t>
        <a:bodyPr/>
        <a:lstStyle/>
        <a:p>
          <a:endParaRPr lang="en-US"/>
        </a:p>
      </dgm:t>
    </dgm:pt>
    <dgm:pt modelId="{A5BD75ED-7C87-2A4F-A7D0-1AC0A4150A02}">
      <dgm:prSet phldrT="[Text]" phldr="1"/>
      <dgm:spPr/>
      <dgm:t>
        <a:bodyPr/>
        <a:lstStyle/>
        <a:p>
          <a:endParaRPr lang="en-US"/>
        </a:p>
      </dgm:t>
    </dgm:pt>
    <dgm:pt modelId="{550CA249-5F03-6046-9827-7E448CCBCFF1}" type="parTrans" cxnId="{163B1FAF-C6F1-6348-94D1-1E78C549F3CB}">
      <dgm:prSet/>
      <dgm:spPr/>
      <dgm:t>
        <a:bodyPr/>
        <a:lstStyle/>
        <a:p>
          <a:endParaRPr lang="en-US"/>
        </a:p>
      </dgm:t>
    </dgm:pt>
    <dgm:pt modelId="{A6863286-DB4A-D041-9419-746A44B44E93}" type="sibTrans" cxnId="{163B1FAF-C6F1-6348-94D1-1E78C549F3CB}">
      <dgm:prSet/>
      <dgm:spPr/>
      <dgm:t>
        <a:bodyPr/>
        <a:lstStyle/>
        <a:p>
          <a:endParaRPr lang="en-US"/>
        </a:p>
      </dgm:t>
    </dgm:pt>
    <dgm:pt modelId="{27001415-F23E-054C-948D-44FA8239086D}">
      <dgm:prSet phldrT="[Text]" phldr="1"/>
      <dgm:spPr/>
      <dgm:t>
        <a:bodyPr/>
        <a:lstStyle/>
        <a:p>
          <a:endParaRPr lang="en-US"/>
        </a:p>
      </dgm:t>
    </dgm:pt>
    <dgm:pt modelId="{BADC7091-EA06-6641-863F-9F3B185DDECC}" type="parTrans" cxnId="{5C3FC6B4-6351-8247-8EA7-4AB71CF8FCC0}">
      <dgm:prSet/>
      <dgm:spPr/>
      <dgm:t>
        <a:bodyPr/>
        <a:lstStyle/>
        <a:p>
          <a:endParaRPr lang="en-US"/>
        </a:p>
      </dgm:t>
    </dgm:pt>
    <dgm:pt modelId="{B1DF082C-FC66-BE4C-B836-A1782FA6C1AF}" type="sibTrans" cxnId="{5C3FC6B4-6351-8247-8EA7-4AB71CF8FCC0}">
      <dgm:prSet/>
      <dgm:spPr/>
      <dgm:t>
        <a:bodyPr/>
        <a:lstStyle/>
        <a:p>
          <a:endParaRPr lang="en-US"/>
        </a:p>
      </dgm:t>
    </dgm:pt>
    <dgm:pt modelId="{831D320F-82B4-E243-A3AB-5E0063597AB3}">
      <dgm:prSet phldrT="[Text]" phldr="1"/>
      <dgm:spPr/>
      <dgm:t>
        <a:bodyPr/>
        <a:lstStyle/>
        <a:p>
          <a:endParaRPr lang="en-US"/>
        </a:p>
      </dgm:t>
    </dgm:pt>
    <dgm:pt modelId="{263500EB-F8C7-BF45-95C8-A9940FF66140}" type="parTrans" cxnId="{4DCE8775-8C1C-7647-99DF-47E1F54898D7}">
      <dgm:prSet/>
      <dgm:spPr/>
      <dgm:t>
        <a:bodyPr/>
        <a:lstStyle/>
        <a:p>
          <a:endParaRPr lang="en-US"/>
        </a:p>
      </dgm:t>
    </dgm:pt>
    <dgm:pt modelId="{3588A31E-6792-B64C-8E58-2280E824A1F5}" type="sibTrans" cxnId="{4DCE8775-8C1C-7647-99DF-47E1F54898D7}">
      <dgm:prSet/>
      <dgm:spPr/>
      <dgm:t>
        <a:bodyPr/>
        <a:lstStyle/>
        <a:p>
          <a:endParaRPr lang="en-US"/>
        </a:p>
      </dgm:t>
    </dgm:pt>
    <dgm:pt modelId="{96EAE264-D9E1-D248-AE81-8C4AA35FC689}">
      <dgm:prSet phldrT="[Text]" phldr="1"/>
      <dgm:spPr/>
      <dgm:t>
        <a:bodyPr/>
        <a:lstStyle/>
        <a:p>
          <a:endParaRPr lang="en-US"/>
        </a:p>
      </dgm:t>
    </dgm:pt>
    <dgm:pt modelId="{456BF8AB-3003-6C4E-93FF-238D4851E5B4}" type="parTrans" cxnId="{591E9ECE-DFC0-294E-B162-2F69EEA8C720}">
      <dgm:prSet/>
      <dgm:spPr/>
      <dgm:t>
        <a:bodyPr/>
        <a:lstStyle/>
        <a:p>
          <a:endParaRPr lang="en-US"/>
        </a:p>
      </dgm:t>
    </dgm:pt>
    <dgm:pt modelId="{C2DE1559-F3AB-9C40-9710-9CBDADACAC38}" type="sibTrans" cxnId="{591E9ECE-DFC0-294E-B162-2F69EEA8C720}">
      <dgm:prSet/>
      <dgm:spPr/>
      <dgm:t>
        <a:bodyPr/>
        <a:lstStyle/>
        <a:p>
          <a:endParaRPr lang="en-US"/>
        </a:p>
      </dgm:t>
    </dgm:pt>
    <dgm:pt modelId="{749E1A90-2227-EC4D-904F-726E0B24FEE4}">
      <dgm:prSet phldrT="[Text]" phldr="1"/>
      <dgm:spPr/>
      <dgm:t>
        <a:bodyPr/>
        <a:lstStyle/>
        <a:p>
          <a:endParaRPr lang="en-US"/>
        </a:p>
      </dgm:t>
    </dgm:pt>
    <dgm:pt modelId="{EE78E174-7997-5F42-B1DB-A4979022FAA1}" type="parTrans" cxnId="{9C943191-621C-1C4D-A51C-CDEB2DAB38F9}">
      <dgm:prSet/>
      <dgm:spPr/>
      <dgm:t>
        <a:bodyPr/>
        <a:lstStyle/>
        <a:p>
          <a:endParaRPr lang="en-US"/>
        </a:p>
      </dgm:t>
    </dgm:pt>
    <dgm:pt modelId="{F0C817B0-9788-F644-931C-544CDFA06066}" type="sibTrans" cxnId="{9C943191-621C-1C4D-A51C-CDEB2DAB38F9}">
      <dgm:prSet/>
      <dgm:spPr/>
      <dgm:t>
        <a:bodyPr/>
        <a:lstStyle/>
        <a:p>
          <a:endParaRPr lang="en-US"/>
        </a:p>
      </dgm:t>
    </dgm:pt>
    <dgm:pt modelId="{0730F268-8ED5-5E44-AF4A-C306C9334231}" type="pres">
      <dgm:prSet presAssocID="{2531E6A1-B2E3-F44D-8185-46E921C8D07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C276C74-5599-A142-A716-EBEB2B321ECC}" type="pres">
      <dgm:prSet presAssocID="{618B9BAE-06DF-274E-B7B8-7ADAFCCB8694}" presName="comp" presStyleCnt="0"/>
      <dgm:spPr/>
    </dgm:pt>
    <dgm:pt modelId="{1D70CA15-F33E-E440-BF7B-C5C3C639FA78}" type="pres">
      <dgm:prSet presAssocID="{618B9BAE-06DF-274E-B7B8-7ADAFCCB8694}" presName="box" presStyleLbl="node1" presStyleIdx="0" presStyleCnt="3"/>
      <dgm:spPr/>
      <dgm:t>
        <a:bodyPr/>
        <a:lstStyle/>
        <a:p>
          <a:endParaRPr lang="en-US"/>
        </a:p>
      </dgm:t>
    </dgm:pt>
    <dgm:pt modelId="{C5AA87BE-985D-1640-8FBF-4CE7CF9FE364}" type="pres">
      <dgm:prSet presAssocID="{618B9BAE-06DF-274E-B7B8-7ADAFCCB8694}" presName="img" presStyleLbl="fgImgPlace1" presStyleIdx="0" presStyleCnt="3"/>
      <dgm:spPr/>
    </dgm:pt>
    <dgm:pt modelId="{F80F5BD9-2E38-3945-A100-D7A2EED2F50A}" type="pres">
      <dgm:prSet presAssocID="{618B9BAE-06DF-274E-B7B8-7ADAFCCB869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DE2DEE-06DA-4944-9115-324828DE7DA9}" type="pres">
      <dgm:prSet presAssocID="{3CA35E52-8B5B-1D4E-940A-19137D5782FF}" presName="spacer" presStyleCnt="0"/>
      <dgm:spPr/>
    </dgm:pt>
    <dgm:pt modelId="{0E1AD4C5-DC14-EB42-B408-30BD8C30BAE0}" type="pres">
      <dgm:prSet presAssocID="{7738A841-DB9A-5D4F-B438-DAD78B5289DA}" presName="comp" presStyleCnt="0"/>
      <dgm:spPr/>
    </dgm:pt>
    <dgm:pt modelId="{504D43C6-0A8A-794D-A799-BF855E7F6AD2}" type="pres">
      <dgm:prSet presAssocID="{7738A841-DB9A-5D4F-B438-DAD78B5289DA}" presName="box" presStyleLbl="node1" presStyleIdx="1" presStyleCnt="3"/>
      <dgm:spPr/>
      <dgm:t>
        <a:bodyPr/>
        <a:lstStyle/>
        <a:p>
          <a:endParaRPr lang="en-US"/>
        </a:p>
      </dgm:t>
    </dgm:pt>
    <dgm:pt modelId="{64DA2885-591D-B84A-B0FC-8B59F76A93EC}" type="pres">
      <dgm:prSet presAssocID="{7738A841-DB9A-5D4F-B438-DAD78B5289DA}" presName="img" presStyleLbl="fgImgPlace1" presStyleIdx="1" presStyleCnt="3"/>
      <dgm:spPr/>
    </dgm:pt>
    <dgm:pt modelId="{541BEA81-63C0-1346-91E6-AFC7C229E179}" type="pres">
      <dgm:prSet presAssocID="{7738A841-DB9A-5D4F-B438-DAD78B5289DA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471B73-0686-7241-89BE-923335F45C3F}" type="pres">
      <dgm:prSet presAssocID="{6E535FB5-DDC5-3143-BB8F-E5C7B5792100}" presName="spacer" presStyleCnt="0"/>
      <dgm:spPr/>
    </dgm:pt>
    <dgm:pt modelId="{26F77178-734F-DA45-8AA9-389A8818D78E}" type="pres">
      <dgm:prSet presAssocID="{831D320F-82B4-E243-A3AB-5E0063597AB3}" presName="comp" presStyleCnt="0"/>
      <dgm:spPr/>
    </dgm:pt>
    <dgm:pt modelId="{E7739734-1425-E241-9289-9849921B0309}" type="pres">
      <dgm:prSet presAssocID="{831D320F-82B4-E243-A3AB-5E0063597AB3}" presName="box" presStyleLbl="node1" presStyleIdx="2" presStyleCnt="3"/>
      <dgm:spPr/>
      <dgm:t>
        <a:bodyPr/>
        <a:lstStyle/>
        <a:p>
          <a:endParaRPr lang="en-US"/>
        </a:p>
      </dgm:t>
    </dgm:pt>
    <dgm:pt modelId="{FBD43C69-4377-F44B-A2C2-1700ED578EDD}" type="pres">
      <dgm:prSet presAssocID="{831D320F-82B4-E243-A3AB-5E0063597AB3}" presName="img" presStyleLbl="fgImgPlace1" presStyleIdx="2" presStyleCnt="3"/>
      <dgm:spPr/>
    </dgm:pt>
    <dgm:pt modelId="{56B7D359-2E95-EA45-AE36-4AD6AAB96760}" type="pres">
      <dgm:prSet presAssocID="{831D320F-82B4-E243-A3AB-5E0063597AB3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63B1FAF-C6F1-6348-94D1-1E78C549F3CB}" srcId="{7738A841-DB9A-5D4F-B438-DAD78B5289DA}" destId="{A5BD75ED-7C87-2A4F-A7D0-1AC0A4150A02}" srcOrd="0" destOrd="0" parTransId="{550CA249-5F03-6046-9827-7E448CCBCFF1}" sibTransId="{A6863286-DB4A-D041-9419-746A44B44E93}"/>
    <dgm:cxn modelId="{C5BEEA2A-9738-E54F-B3CF-9577A0779365}" type="presOf" srcId="{749E1A90-2227-EC4D-904F-726E0B24FEE4}" destId="{E7739734-1425-E241-9289-9849921B0309}" srcOrd="0" destOrd="2" presId="urn:microsoft.com/office/officeart/2005/8/layout/vList4"/>
    <dgm:cxn modelId="{AD4B80BA-17FA-7B4E-BE05-A5FA5A618D1C}" type="presOf" srcId="{A5BD75ED-7C87-2A4F-A7D0-1AC0A4150A02}" destId="{504D43C6-0A8A-794D-A799-BF855E7F6AD2}" srcOrd="0" destOrd="1" presId="urn:microsoft.com/office/officeart/2005/8/layout/vList4"/>
    <dgm:cxn modelId="{B8CEC742-1C18-4548-8271-F12D72AD4984}" type="presOf" srcId="{831D320F-82B4-E243-A3AB-5E0063597AB3}" destId="{E7739734-1425-E241-9289-9849921B0309}" srcOrd="0" destOrd="0" presId="urn:microsoft.com/office/officeart/2005/8/layout/vList4"/>
    <dgm:cxn modelId="{89A8CF4C-D2BB-3D43-A4AF-4C0F4F1A4213}" type="presOf" srcId="{27001415-F23E-054C-948D-44FA8239086D}" destId="{504D43C6-0A8A-794D-A799-BF855E7F6AD2}" srcOrd="0" destOrd="2" presId="urn:microsoft.com/office/officeart/2005/8/layout/vList4"/>
    <dgm:cxn modelId="{4DCE8775-8C1C-7647-99DF-47E1F54898D7}" srcId="{2531E6A1-B2E3-F44D-8185-46E921C8D077}" destId="{831D320F-82B4-E243-A3AB-5E0063597AB3}" srcOrd="2" destOrd="0" parTransId="{263500EB-F8C7-BF45-95C8-A9940FF66140}" sibTransId="{3588A31E-6792-B64C-8E58-2280E824A1F5}"/>
    <dgm:cxn modelId="{49B8A366-FD39-2C49-8F0A-83E8778FE070}" type="presOf" srcId="{96EAE264-D9E1-D248-AE81-8C4AA35FC689}" destId="{56B7D359-2E95-EA45-AE36-4AD6AAB96760}" srcOrd="1" destOrd="1" presId="urn:microsoft.com/office/officeart/2005/8/layout/vList4"/>
    <dgm:cxn modelId="{7CF0D685-9A44-8B4C-BB51-739F4081673C}" type="presOf" srcId="{5673D958-C676-B342-8F0D-0B6D2480CF37}" destId="{F80F5BD9-2E38-3945-A100-D7A2EED2F50A}" srcOrd="1" destOrd="1" presId="urn:microsoft.com/office/officeart/2005/8/layout/vList4"/>
    <dgm:cxn modelId="{78AEA184-6FFD-B84E-A3AB-F8267CB35826}" type="presOf" srcId="{618B9BAE-06DF-274E-B7B8-7ADAFCCB8694}" destId="{1D70CA15-F33E-E440-BF7B-C5C3C639FA78}" srcOrd="0" destOrd="0" presId="urn:microsoft.com/office/officeart/2005/8/layout/vList4"/>
    <dgm:cxn modelId="{B02D39CA-EF81-BC42-832D-0D618C455EB1}" type="presOf" srcId="{5673D958-C676-B342-8F0D-0B6D2480CF37}" destId="{1D70CA15-F33E-E440-BF7B-C5C3C639FA78}" srcOrd="0" destOrd="1" presId="urn:microsoft.com/office/officeart/2005/8/layout/vList4"/>
    <dgm:cxn modelId="{06879352-A8B8-8C45-8EE8-95EEA30F9100}" type="presOf" srcId="{618B9BAE-06DF-274E-B7B8-7ADAFCCB8694}" destId="{F80F5BD9-2E38-3945-A100-D7A2EED2F50A}" srcOrd="1" destOrd="0" presId="urn:microsoft.com/office/officeart/2005/8/layout/vList4"/>
    <dgm:cxn modelId="{BBA37294-4BCF-684E-83E8-6256D021CE3B}" type="presOf" srcId="{E25C85CE-E78E-334F-994D-B52593C4AC48}" destId="{F80F5BD9-2E38-3945-A100-D7A2EED2F50A}" srcOrd="1" destOrd="2" presId="urn:microsoft.com/office/officeart/2005/8/layout/vList4"/>
    <dgm:cxn modelId="{16A4F348-ABEF-2D49-AFCB-A98C0B33BC6C}" srcId="{618B9BAE-06DF-274E-B7B8-7ADAFCCB8694}" destId="{5673D958-C676-B342-8F0D-0B6D2480CF37}" srcOrd="0" destOrd="0" parTransId="{E51501EB-92CD-5143-8753-FD01C57CE0D5}" sibTransId="{B4862B4C-8D64-A948-A2FF-7CD59A1ED05D}"/>
    <dgm:cxn modelId="{E0A4F73E-0677-C146-8C5F-4C3257FC80C2}" type="presOf" srcId="{96EAE264-D9E1-D248-AE81-8C4AA35FC689}" destId="{E7739734-1425-E241-9289-9849921B0309}" srcOrd="0" destOrd="1" presId="urn:microsoft.com/office/officeart/2005/8/layout/vList4"/>
    <dgm:cxn modelId="{CF6FFF1B-3ADC-5349-A261-6F60FF0B4B29}" srcId="{2531E6A1-B2E3-F44D-8185-46E921C8D077}" destId="{7738A841-DB9A-5D4F-B438-DAD78B5289DA}" srcOrd="1" destOrd="0" parTransId="{4D0A1F8E-E526-D543-AB29-CD8FB6DF7D17}" sibTransId="{6E535FB5-DDC5-3143-BB8F-E5C7B5792100}"/>
    <dgm:cxn modelId="{B426B350-5A17-524B-9E10-DD9A7F671758}" type="presOf" srcId="{E25C85CE-E78E-334F-994D-B52593C4AC48}" destId="{1D70CA15-F33E-E440-BF7B-C5C3C639FA78}" srcOrd="0" destOrd="2" presId="urn:microsoft.com/office/officeart/2005/8/layout/vList4"/>
    <dgm:cxn modelId="{5BD5D49C-1A23-5D4A-B6A9-462DFC0BE8CD}" type="presOf" srcId="{A5BD75ED-7C87-2A4F-A7D0-1AC0A4150A02}" destId="{541BEA81-63C0-1346-91E6-AFC7C229E179}" srcOrd="1" destOrd="1" presId="urn:microsoft.com/office/officeart/2005/8/layout/vList4"/>
    <dgm:cxn modelId="{037D6EA0-1718-134B-BAD4-D26170B6996C}" type="presOf" srcId="{27001415-F23E-054C-948D-44FA8239086D}" destId="{541BEA81-63C0-1346-91E6-AFC7C229E179}" srcOrd="1" destOrd="2" presId="urn:microsoft.com/office/officeart/2005/8/layout/vList4"/>
    <dgm:cxn modelId="{591E9ECE-DFC0-294E-B162-2F69EEA8C720}" srcId="{831D320F-82B4-E243-A3AB-5E0063597AB3}" destId="{96EAE264-D9E1-D248-AE81-8C4AA35FC689}" srcOrd="0" destOrd="0" parTransId="{456BF8AB-3003-6C4E-93FF-238D4851E5B4}" sibTransId="{C2DE1559-F3AB-9C40-9710-9CBDADACAC38}"/>
    <dgm:cxn modelId="{C90AFBCF-6124-7E42-B88D-1989A0DC725F}" type="presOf" srcId="{2531E6A1-B2E3-F44D-8185-46E921C8D077}" destId="{0730F268-8ED5-5E44-AF4A-C306C9334231}" srcOrd="0" destOrd="0" presId="urn:microsoft.com/office/officeart/2005/8/layout/vList4"/>
    <dgm:cxn modelId="{7A0BB54E-5A92-9E4F-B766-045FC9D2B274}" type="presOf" srcId="{7738A841-DB9A-5D4F-B438-DAD78B5289DA}" destId="{504D43C6-0A8A-794D-A799-BF855E7F6AD2}" srcOrd="0" destOrd="0" presId="urn:microsoft.com/office/officeart/2005/8/layout/vList4"/>
    <dgm:cxn modelId="{5C3FC6B4-6351-8247-8EA7-4AB71CF8FCC0}" srcId="{7738A841-DB9A-5D4F-B438-DAD78B5289DA}" destId="{27001415-F23E-054C-948D-44FA8239086D}" srcOrd="1" destOrd="0" parTransId="{BADC7091-EA06-6641-863F-9F3B185DDECC}" sibTransId="{B1DF082C-FC66-BE4C-B836-A1782FA6C1AF}"/>
    <dgm:cxn modelId="{38983C23-03AF-A749-B8D2-413E854DBAA5}" type="presOf" srcId="{749E1A90-2227-EC4D-904F-726E0B24FEE4}" destId="{56B7D359-2E95-EA45-AE36-4AD6AAB96760}" srcOrd="1" destOrd="2" presId="urn:microsoft.com/office/officeart/2005/8/layout/vList4"/>
    <dgm:cxn modelId="{E68963BD-19FE-0E4F-B7C9-69DFAFE33B0F}" type="presOf" srcId="{7738A841-DB9A-5D4F-B438-DAD78B5289DA}" destId="{541BEA81-63C0-1346-91E6-AFC7C229E179}" srcOrd="1" destOrd="0" presId="urn:microsoft.com/office/officeart/2005/8/layout/vList4"/>
    <dgm:cxn modelId="{8B6998AA-3CCF-0349-9422-D3FCEC97CE9B}" srcId="{2531E6A1-B2E3-F44D-8185-46E921C8D077}" destId="{618B9BAE-06DF-274E-B7B8-7ADAFCCB8694}" srcOrd="0" destOrd="0" parTransId="{D223B2E2-CAF3-F04A-AB34-BBB524E135AC}" sibTransId="{3CA35E52-8B5B-1D4E-940A-19137D5782FF}"/>
    <dgm:cxn modelId="{9C943191-621C-1C4D-A51C-CDEB2DAB38F9}" srcId="{831D320F-82B4-E243-A3AB-5E0063597AB3}" destId="{749E1A90-2227-EC4D-904F-726E0B24FEE4}" srcOrd="1" destOrd="0" parTransId="{EE78E174-7997-5F42-B1DB-A4979022FAA1}" sibTransId="{F0C817B0-9788-F644-931C-544CDFA06066}"/>
    <dgm:cxn modelId="{229987E0-ECF7-F144-8969-069E91BB359D}" type="presOf" srcId="{831D320F-82B4-E243-A3AB-5E0063597AB3}" destId="{56B7D359-2E95-EA45-AE36-4AD6AAB96760}" srcOrd="1" destOrd="0" presId="urn:microsoft.com/office/officeart/2005/8/layout/vList4"/>
    <dgm:cxn modelId="{2D3E2663-164A-A942-AD2D-141C690BD63B}" srcId="{618B9BAE-06DF-274E-B7B8-7ADAFCCB8694}" destId="{E25C85CE-E78E-334F-994D-B52593C4AC48}" srcOrd="1" destOrd="0" parTransId="{9AC32B60-FDCF-EB47-B019-589DFB2E9390}" sibTransId="{8E5DDD64-B4DA-6C41-AC45-CEB634D6941A}"/>
    <dgm:cxn modelId="{BFAFE377-2A3C-2A48-B49C-D5CC6F257738}" type="presParOf" srcId="{0730F268-8ED5-5E44-AF4A-C306C9334231}" destId="{FC276C74-5599-A142-A716-EBEB2B321ECC}" srcOrd="0" destOrd="0" presId="urn:microsoft.com/office/officeart/2005/8/layout/vList4"/>
    <dgm:cxn modelId="{2C3425FF-308D-C642-9D7B-7C7A3F4C5A2E}" type="presParOf" srcId="{FC276C74-5599-A142-A716-EBEB2B321ECC}" destId="{1D70CA15-F33E-E440-BF7B-C5C3C639FA78}" srcOrd="0" destOrd="0" presId="urn:microsoft.com/office/officeart/2005/8/layout/vList4"/>
    <dgm:cxn modelId="{4AC148E6-9CEC-A148-95DD-F0EB099FB623}" type="presParOf" srcId="{FC276C74-5599-A142-A716-EBEB2B321ECC}" destId="{C5AA87BE-985D-1640-8FBF-4CE7CF9FE364}" srcOrd="1" destOrd="0" presId="urn:microsoft.com/office/officeart/2005/8/layout/vList4"/>
    <dgm:cxn modelId="{14BEB5A8-4F78-6F47-9927-983BA887EDF1}" type="presParOf" srcId="{FC276C74-5599-A142-A716-EBEB2B321ECC}" destId="{F80F5BD9-2E38-3945-A100-D7A2EED2F50A}" srcOrd="2" destOrd="0" presId="urn:microsoft.com/office/officeart/2005/8/layout/vList4"/>
    <dgm:cxn modelId="{29C2DFD1-0323-4D4C-AE58-D55368A93311}" type="presParOf" srcId="{0730F268-8ED5-5E44-AF4A-C306C9334231}" destId="{E2DE2DEE-06DA-4944-9115-324828DE7DA9}" srcOrd="1" destOrd="0" presId="urn:microsoft.com/office/officeart/2005/8/layout/vList4"/>
    <dgm:cxn modelId="{E3DB9AF6-BF68-5648-9D3E-F234EA659447}" type="presParOf" srcId="{0730F268-8ED5-5E44-AF4A-C306C9334231}" destId="{0E1AD4C5-DC14-EB42-B408-30BD8C30BAE0}" srcOrd="2" destOrd="0" presId="urn:microsoft.com/office/officeart/2005/8/layout/vList4"/>
    <dgm:cxn modelId="{F9EB5149-EF56-3149-9FE5-0A52808F515C}" type="presParOf" srcId="{0E1AD4C5-DC14-EB42-B408-30BD8C30BAE0}" destId="{504D43C6-0A8A-794D-A799-BF855E7F6AD2}" srcOrd="0" destOrd="0" presId="urn:microsoft.com/office/officeart/2005/8/layout/vList4"/>
    <dgm:cxn modelId="{821A5AF8-0247-7D4E-9FAE-1303C7269039}" type="presParOf" srcId="{0E1AD4C5-DC14-EB42-B408-30BD8C30BAE0}" destId="{64DA2885-591D-B84A-B0FC-8B59F76A93EC}" srcOrd="1" destOrd="0" presId="urn:microsoft.com/office/officeart/2005/8/layout/vList4"/>
    <dgm:cxn modelId="{C82EB9A0-6CA7-064A-839B-53294BB0E8AC}" type="presParOf" srcId="{0E1AD4C5-DC14-EB42-B408-30BD8C30BAE0}" destId="{541BEA81-63C0-1346-91E6-AFC7C229E179}" srcOrd="2" destOrd="0" presId="urn:microsoft.com/office/officeart/2005/8/layout/vList4"/>
    <dgm:cxn modelId="{0E175888-E105-8444-A01C-6DCCA8D8FA28}" type="presParOf" srcId="{0730F268-8ED5-5E44-AF4A-C306C9334231}" destId="{1C471B73-0686-7241-89BE-923335F45C3F}" srcOrd="3" destOrd="0" presId="urn:microsoft.com/office/officeart/2005/8/layout/vList4"/>
    <dgm:cxn modelId="{93CD406C-4327-794B-AB51-9F946C2D7D09}" type="presParOf" srcId="{0730F268-8ED5-5E44-AF4A-C306C9334231}" destId="{26F77178-734F-DA45-8AA9-389A8818D78E}" srcOrd="4" destOrd="0" presId="urn:microsoft.com/office/officeart/2005/8/layout/vList4"/>
    <dgm:cxn modelId="{562A9A70-3AE3-8648-9C25-33B1D2A24EEF}" type="presParOf" srcId="{26F77178-734F-DA45-8AA9-389A8818D78E}" destId="{E7739734-1425-E241-9289-9849921B0309}" srcOrd="0" destOrd="0" presId="urn:microsoft.com/office/officeart/2005/8/layout/vList4"/>
    <dgm:cxn modelId="{1BF5CF4D-C2FA-6941-AFF0-C371EDBCFD1B}" type="presParOf" srcId="{26F77178-734F-DA45-8AA9-389A8818D78E}" destId="{FBD43C69-4377-F44B-A2C2-1700ED578EDD}" srcOrd="1" destOrd="0" presId="urn:microsoft.com/office/officeart/2005/8/layout/vList4"/>
    <dgm:cxn modelId="{1CA88775-596A-6A4A-8D59-868CB2871A1B}" type="presParOf" srcId="{26F77178-734F-DA45-8AA9-389A8818D78E}" destId="{56B7D359-2E95-EA45-AE36-4AD6AAB9676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70CA15-F33E-E440-BF7B-C5C3C639FA78}">
      <dsp:nvSpPr>
        <dsp:cNvPr id="0" name=""/>
        <dsp:cNvSpPr/>
      </dsp:nvSpPr>
      <dsp:spPr>
        <a:xfrm>
          <a:off x="0" y="0"/>
          <a:ext cx="5558262" cy="1471177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200" kern="1200"/>
        </a:p>
      </dsp:txBody>
      <dsp:txXfrm>
        <a:off x="1258770" y="0"/>
        <a:ext cx="4299492" cy="1471177"/>
      </dsp:txXfrm>
    </dsp:sp>
    <dsp:sp modelId="{C5AA87BE-985D-1640-8FBF-4CE7CF9FE364}">
      <dsp:nvSpPr>
        <dsp:cNvPr id="0" name=""/>
        <dsp:cNvSpPr/>
      </dsp:nvSpPr>
      <dsp:spPr>
        <a:xfrm>
          <a:off x="147117" y="147117"/>
          <a:ext cx="1111652" cy="1176941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4D43C6-0A8A-794D-A799-BF855E7F6AD2}">
      <dsp:nvSpPr>
        <dsp:cNvPr id="0" name=""/>
        <dsp:cNvSpPr/>
      </dsp:nvSpPr>
      <dsp:spPr>
        <a:xfrm>
          <a:off x="0" y="1618295"/>
          <a:ext cx="5558262" cy="1471177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-409876"/>
            <a:satOff val="-44076"/>
            <a:lumOff val="216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200" kern="1200"/>
        </a:p>
      </dsp:txBody>
      <dsp:txXfrm>
        <a:off x="1258770" y="1618295"/>
        <a:ext cx="4299492" cy="1471177"/>
      </dsp:txXfrm>
    </dsp:sp>
    <dsp:sp modelId="{64DA2885-591D-B84A-B0FC-8B59F76A93EC}">
      <dsp:nvSpPr>
        <dsp:cNvPr id="0" name=""/>
        <dsp:cNvSpPr/>
      </dsp:nvSpPr>
      <dsp:spPr>
        <a:xfrm>
          <a:off x="147117" y="1765412"/>
          <a:ext cx="1111652" cy="1176941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-9406"/>
            <a:satOff val="-631"/>
            <a:lumOff val="77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739734-1425-E241-9289-9849921B0309}">
      <dsp:nvSpPr>
        <dsp:cNvPr id="0" name=""/>
        <dsp:cNvSpPr/>
      </dsp:nvSpPr>
      <dsp:spPr>
        <a:xfrm>
          <a:off x="0" y="3236590"/>
          <a:ext cx="5558262" cy="1471177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-819752"/>
            <a:satOff val="-88151"/>
            <a:lumOff val="433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200" kern="1200"/>
        </a:p>
      </dsp:txBody>
      <dsp:txXfrm>
        <a:off x="1258770" y="3236590"/>
        <a:ext cx="4299492" cy="1471177"/>
      </dsp:txXfrm>
    </dsp:sp>
    <dsp:sp modelId="{FBD43C69-4377-F44B-A2C2-1700ED578EDD}">
      <dsp:nvSpPr>
        <dsp:cNvPr id="0" name=""/>
        <dsp:cNvSpPr/>
      </dsp:nvSpPr>
      <dsp:spPr>
        <a:xfrm>
          <a:off x="147117" y="3383708"/>
          <a:ext cx="1111652" cy="1176941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-18811"/>
            <a:satOff val="-1262"/>
            <a:lumOff val="154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0.20355</cdr:x>
      <cdr:y>0.81209</cdr:y>
    </cdr:from>
    <cdr:to>
      <cdr:x>0.81405</cdr:x>
      <cdr:y>0.91114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89145" y="4921176"/>
          <a:ext cx="6865902" cy="6002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en-US" sz="1600" b="1">
            <a:solidFill>
              <a:srgbClr val="33246C"/>
            </a:solidFill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algn="ctr"/>
          <a:r>
            <a:rPr lang="en-US" sz="1600" b="1">
              <a:solidFill>
                <a:srgbClr val="33246C"/>
              </a:solidFill>
              <a:latin typeface="Encode Sans Normal" panose="02000000000000000000" pitchFamily="2" charset="77"/>
              <a:cs typeface="Arial" panose="020B0604020202020204" pitchFamily="34" charset="0"/>
            </a:rPr>
            <a:t>Total Value of this Market: $10.3 billion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8561F-CDC4-9344-93E1-97A03DACDCC3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E79F7-ADED-2442-A9B3-8FF41895C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32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7BB7F68-5177-5043-8D89-26444D5356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853" t="11411" r="815" b="89"/>
          <a:stretch/>
        </p:blipFill>
        <p:spPr>
          <a:xfrm>
            <a:off x="10510" y="0"/>
            <a:ext cx="12192001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2ED1F56-60F7-B44E-B951-5D6FB93B40CC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AFFC88-92AE-3E49-9236-53BAE76895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70156" y="6555667"/>
            <a:ext cx="1447297" cy="19236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FEEB869-7983-144D-AAD6-087B92877C4A}"/>
              </a:ext>
            </a:extLst>
          </p:cNvPr>
          <p:cNvGrpSpPr/>
          <p:nvPr userDrawn="1"/>
        </p:nvGrpSpPr>
        <p:grpSpPr>
          <a:xfrm>
            <a:off x="5772223" y="3682706"/>
            <a:ext cx="647553" cy="62223"/>
            <a:chOff x="5772223" y="3682706"/>
            <a:chExt cx="647553" cy="62223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EF1AF515-1A4F-2942-A70A-C1BCC0567719}"/>
                </a:ext>
              </a:extLst>
            </p:cNvPr>
            <p:cNvSpPr/>
            <p:nvPr/>
          </p:nvSpPr>
          <p:spPr>
            <a:xfrm>
              <a:off x="5913135" y="3682706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Rectangle 2">
              <a:extLst>
                <a:ext uri="{FF2B5EF4-FFF2-40B4-BE49-F238E27FC236}">
                  <a16:creationId xmlns:a16="http://schemas.microsoft.com/office/drawing/2014/main" id="{60168844-6826-8043-977F-C4F5AC926CF5}"/>
                </a:ext>
              </a:extLst>
            </p:cNvPr>
            <p:cNvSpPr/>
            <p:nvPr/>
          </p:nvSpPr>
          <p:spPr>
            <a:xfrm rot="10800000" flipV="1">
              <a:off x="5772223" y="3682706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B755A7B-8BFC-A44A-8DAE-606EAB10FA09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47345" y="1596747"/>
            <a:ext cx="10497311" cy="1727761"/>
          </a:xfrm>
        </p:spPr>
        <p:txBody>
          <a:bodyPr>
            <a:normAutofit/>
          </a:bodyPr>
          <a:lstStyle>
            <a:lvl1pPr marL="0" indent="0" algn="ctr">
              <a:buNone/>
              <a:defRPr sz="66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2pPr>
            <a:lvl3pPr marL="9144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3pPr>
            <a:lvl4pPr marL="13716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4pPr>
            <a:lvl5pPr marL="18288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5pPr>
          </a:lstStyle>
          <a:p>
            <a:pPr lvl="0"/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SLIDE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F7594860-9B18-BA4E-B3C6-B8FC66DE7709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133598" y="4103127"/>
            <a:ext cx="7924800" cy="309610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CONTENT OWNER/DEPARTMENT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4C2556A-6B37-F149-9B3C-08300EEE4CA7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003798" y="4770935"/>
            <a:ext cx="2184400" cy="230833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Month 0000</a:t>
            </a:r>
          </a:p>
        </p:txBody>
      </p:sp>
    </p:spTree>
    <p:extLst>
      <p:ext uri="{BB962C8B-B14F-4D97-AF65-F5344CB8AC3E}">
        <p14:creationId xmlns:p14="http://schemas.microsoft.com/office/powerpoint/2010/main" val="582248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363B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1FF82F4-F03A-B841-AF0C-1C2C974C0EA2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247775" algn="l"/>
              </a:tabLst>
            </a:pPr>
            <a:endParaRPr lang="en-US" dirty="0">
              <a:solidFill>
                <a:srgbClr val="474747"/>
              </a:solidFill>
              <a:latin typeface="Encode Sans Normal" panose="02000000000000000000" pitchFamily="2" charset="77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8475E08-7962-A445-9A30-2C540816E3F4}"/>
              </a:ext>
            </a:extLst>
          </p:cNvPr>
          <p:cNvSpPr/>
          <p:nvPr userDrawn="1"/>
        </p:nvSpPr>
        <p:spPr>
          <a:xfrm>
            <a:off x="460093" y="2018396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FC8623-F031-2644-B385-B4BBDF874755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22FFC2-C80D-E24B-8099-541F1F63A8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16" name="Picture Placeholder 27">
            <a:extLst>
              <a:ext uri="{FF2B5EF4-FFF2-40B4-BE49-F238E27FC236}">
                <a16:creationId xmlns:a16="http://schemas.microsoft.com/office/drawing/2014/main" id="{AEF4D60F-7BE5-D949-8C18-87AE92BFD9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26822" y="-6938"/>
            <a:ext cx="5465177" cy="642761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77800" sx="99000" sy="99000" algn="ctr" rotWithShape="0">
              <a:schemeClr val="tx1">
                <a:alpha val="25000"/>
              </a:schemeClr>
            </a:outerShdw>
          </a:effectLst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6D750397-AEBB-EC48-983C-D62E320DDA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08" y="547485"/>
            <a:ext cx="5969383" cy="1388465"/>
          </a:xfrm>
        </p:spPr>
        <p:txBody>
          <a:bodyPr>
            <a:noAutofit/>
          </a:bodyPr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Text Slide </a:t>
            </a:r>
            <a:br>
              <a:rPr lang="en-US" dirty="0"/>
            </a:br>
            <a:r>
              <a:rPr lang="en-US" dirty="0"/>
              <a:t>With An Image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4AC7DD1-050F-3241-ACB9-E103CA1D99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9187" y="2569555"/>
            <a:ext cx="6034849" cy="531813"/>
          </a:xfrm>
        </p:spPr>
        <p:txBody>
          <a:bodyPr anchor="ctr">
            <a:noAutofit/>
          </a:bodyPr>
          <a:lstStyle>
            <a:lvl1pPr marL="0" indent="0" algn="l">
              <a:buNone/>
              <a:defRPr sz="2600" b="1" i="0">
                <a:solidFill>
                  <a:schemeClr val="bg1"/>
                </a:solidFill>
                <a:latin typeface="Calibri Light" panose="020F0302020204030204" pitchFamily="34" charset="0"/>
                <a:ea typeface="Open Sans Semibold" panose="020B060603050402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US" dirty="0"/>
              <a:t>This is a sub header for the slide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944BEEA5-5357-B14B-A1C0-44A9CC0E8D7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9949" y="3145517"/>
            <a:ext cx="6034087" cy="3154363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1497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rgbClr val="363B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3D4D025-1756-E64F-971F-74B14616EC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853" t="11411" r="815" b="89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213E02-9DF0-C040-B886-813740C4944E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35ED6A-9D61-0F49-8CAE-EFEEB64A4A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6C62978-BB78-EA4A-8A58-CDCB52008392}"/>
              </a:ext>
            </a:extLst>
          </p:cNvPr>
          <p:cNvGrpSpPr/>
          <p:nvPr userDrawn="1"/>
        </p:nvGrpSpPr>
        <p:grpSpPr>
          <a:xfrm>
            <a:off x="5822327" y="3995857"/>
            <a:ext cx="647553" cy="62223"/>
            <a:chOff x="5960343" y="3683949"/>
            <a:chExt cx="647553" cy="62223"/>
          </a:xfrm>
          <a:solidFill>
            <a:srgbClr val="F5C001"/>
          </a:solidFill>
        </p:grpSpPr>
        <p:sp>
          <p:nvSpPr>
            <p:cNvPr id="9" name="Rectangle 2">
              <a:extLst>
                <a:ext uri="{FF2B5EF4-FFF2-40B4-BE49-F238E27FC236}">
                  <a16:creationId xmlns:a16="http://schemas.microsoft.com/office/drawing/2014/main" id="{FC23657D-3F5F-6A46-B12B-2D6F7015A7AC}"/>
                </a:ext>
              </a:extLst>
            </p:cNvPr>
            <p:cNvSpPr/>
            <p:nvPr/>
          </p:nvSpPr>
          <p:spPr>
            <a:xfrm>
              <a:off x="6101255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id="{5EFDA43F-3168-C343-AE4D-6850FE2EA551}"/>
                </a:ext>
              </a:extLst>
            </p:cNvPr>
            <p:cNvSpPr/>
            <p:nvPr/>
          </p:nvSpPr>
          <p:spPr>
            <a:xfrm rot="10800000" flipV="1">
              <a:off x="5960343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40D4B6-2906-3D47-98C7-407CC9043C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84230" y="2624137"/>
            <a:ext cx="8731250" cy="1015175"/>
          </a:xfrm>
        </p:spPr>
        <p:txBody>
          <a:bodyPr>
            <a:normAutofit/>
          </a:bodyPr>
          <a:lstStyle>
            <a:lvl1pPr marL="0" indent="0" algn="ctr">
              <a:buNone/>
              <a:defRPr sz="66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639436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8AB8B9-56EF-054E-9A66-170856EEDF1A}"/>
              </a:ext>
            </a:extLst>
          </p:cNvPr>
          <p:cNvSpPr/>
          <p:nvPr userDrawn="1"/>
        </p:nvSpPr>
        <p:spPr>
          <a:xfrm rot="10800000">
            <a:off x="1" y="0"/>
            <a:ext cx="12202510" cy="6858000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4E14C6-97D2-1F40-85F9-BDFE4BEE97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C0216AC-9A6E-0D49-A348-BE7B1F56C0FB}"/>
              </a:ext>
            </a:extLst>
          </p:cNvPr>
          <p:cNvGrpSpPr/>
          <p:nvPr userDrawn="1"/>
        </p:nvGrpSpPr>
        <p:grpSpPr>
          <a:xfrm>
            <a:off x="5772223" y="3682706"/>
            <a:ext cx="647553" cy="62223"/>
            <a:chOff x="5960343" y="3683949"/>
            <a:chExt cx="647553" cy="62223"/>
          </a:xfrm>
          <a:solidFill>
            <a:srgbClr val="F5C001"/>
          </a:solidFill>
        </p:grpSpPr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970F60CD-A9D6-B245-8168-5C0AD0DE9975}"/>
                </a:ext>
              </a:extLst>
            </p:cNvPr>
            <p:cNvSpPr/>
            <p:nvPr/>
          </p:nvSpPr>
          <p:spPr>
            <a:xfrm>
              <a:off x="6101255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4BFB12D1-3882-8A41-9A91-C74525F6299C}"/>
                </a:ext>
              </a:extLst>
            </p:cNvPr>
            <p:cNvSpPr/>
            <p:nvPr/>
          </p:nvSpPr>
          <p:spPr>
            <a:xfrm rot="10800000" flipV="1">
              <a:off x="5960343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A120A8FA-1732-834B-887C-CCABFFB6CB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7300" y="1596747"/>
            <a:ext cx="11397401" cy="1727761"/>
          </a:xfrm>
        </p:spPr>
        <p:txBody>
          <a:bodyPr>
            <a:normAutofit/>
          </a:bodyPr>
          <a:lstStyle>
            <a:lvl1pPr marL="0" indent="0" algn="ctr">
              <a:buNone/>
              <a:defRPr sz="66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2pPr>
            <a:lvl3pPr marL="9144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3pPr>
            <a:lvl4pPr marL="13716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4pPr>
            <a:lvl5pPr marL="18288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5pPr>
          </a:lstStyle>
          <a:p>
            <a:pPr lvl="0"/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SLIDE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2157CAD1-1E14-0E4E-A583-AF9C8F76C4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33598" y="4103127"/>
            <a:ext cx="7924800" cy="309610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CONTENT OWNER/DEPARTMENT</a:t>
            </a:r>
          </a:p>
        </p:txBody>
      </p:sp>
      <p:sp>
        <p:nvSpPr>
          <p:cNvPr id="24" name="Text Placeholder 31">
            <a:extLst>
              <a:ext uri="{FF2B5EF4-FFF2-40B4-BE49-F238E27FC236}">
                <a16:creationId xmlns:a16="http://schemas.microsoft.com/office/drawing/2014/main" id="{A9282096-CBED-344F-AC2A-6C52B2C78F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3798" y="4770935"/>
            <a:ext cx="2184400" cy="230833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Month 0000</a:t>
            </a:r>
          </a:p>
        </p:txBody>
      </p:sp>
    </p:spTree>
    <p:extLst>
      <p:ext uri="{BB962C8B-B14F-4D97-AF65-F5344CB8AC3E}">
        <p14:creationId xmlns:p14="http://schemas.microsoft.com/office/powerpoint/2010/main" val="1694278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7FA08EF-12BE-2145-91E4-8B7F5478DA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783" t="11348" r="629"/>
          <a:stretch/>
        </p:blipFill>
        <p:spPr>
          <a:xfrm>
            <a:off x="0" y="-1"/>
            <a:ext cx="12202512" cy="6858001"/>
          </a:xfrm>
          <a:prstGeom prst="rect">
            <a:avLst/>
          </a:prstGeom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C08946F0-9FF3-8D4A-9BD5-E8B10D5AE06B}"/>
              </a:ext>
            </a:extLst>
          </p:cNvPr>
          <p:cNvSpPr/>
          <p:nvPr userDrawn="1"/>
        </p:nvSpPr>
        <p:spPr>
          <a:xfrm rot="5400000" flipH="1">
            <a:off x="338979" y="291949"/>
            <a:ext cx="5203605" cy="5881564"/>
          </a:xfrm>
          <a:custGeom>
            <a:avLst/>
            <a:gdLst>
              <a:gd name="connsiteX0" fmla="*/ 5203605 w 5203605"/>
              <a:gd name="connsiteY0" fmla="*/ 5881564 h 5881564"/>
              <a:gd name="connsiteX1" fmla="*/ 0 w 5203605"/>
              <a:gd name="connsiteY1" fmla="*/ 5881564 h 5881564"/>
              <a:gd name="connsiteX2" fmla="*/ 0 w 5203605"/>
              <a:gd name="connsiteY2" fmla="*/ 996800 h 5881564"/>
              <a:gd name="connsiteX3" fmla="*/ 5203605 w 5203605"/>
              <a:gd name="connsiteY3" fmla="*/ 0 h 588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3605" h="5881564">
                <a:moveTo>
                  <a:pt x="5203605" y="5881564"/>
                </a:moveTo>
                <a:lnTo>
                  <a:pt x="0" y="5881564"/>
                </a:lnTo>
                <a:lnTo>
                  <a:pt x="0" y="996800"/>
                </a:lnTo>
                <a:lnTo>
                  <a:pt x="5203605" y="0"/>
                </a:lnTo>
                <a:close/>
              </a:path>
            </a:pathLst>
          </a:custGeom>
          <a:solidFill>
            <a:srgbClr val="322668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06C422F-1ED8-9946-A194-82E1805BF972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247775" algn="l"/>
              </a:tabLst>
            </a:pPr>
            <a:endParaRPr lang="en-US" dirty="0">
              <a:solidFill>
                <a:srgbClr val="474747"/>
              </a:solidFill>
              <a:latin typeface="Encode Sans Normal" panose="02000000000000000000" pitchFamily="2" charset="77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6BB5331C-5317-8C42-B412-C9574A54E83F}"/>
              </a:ext>
            </a:extLst>
          </p:cNvPr>
          <p:cNvSpPr/>
          <p:nvPr userDrawn="1"/>
        </p:nvSpPr>
        <p:spPr>
          <a:xfrm>
            <a:off x="548993" y="2034842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953EB3-AC3B-6D46-9B88-11DD7AF6CA9D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87E6685-F0FF-6A40-827E-7DF5A92BFD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2C0C038A-84D8-274D-812B-D3F280D14F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1837" y="1333183"/>
            <a:ext cx="4443413" cy="539750"/>
          </a:xfrm>
        </p:spPr>
        <p:txBody>
          <a:bodyPr>
            <a:noAutofit/>
          </a:bodyPr>
          <a:lstStyle>
            <a:lvl1pPr marL="0" indent="0">
              <a:buNone/>
              <a:defRPr sz="36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Banner Slide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D601DC7-5AB5-564F-AD3D-AD48BE2DD5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88" y="2364107"/>
            <a:ext cx="4462463" cy="2147888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</a:lstStyle>
          <a:p>
            <a:pPr lvl="0"/>
            <a:r>
              <a:rPr lang="en-US" dirty="0"/>
              <a:t>Bulleted Text</a:t>
            </a:r>
          </a:p>
          <a:p>
            <a:pPr lvl="1"/>
            <a:r>
              <a:rPr lang="en-US" dirty="0"/>
              <a:t>Sub-bulleted text</a:t>
            </a:r>
          </a:p>
          <a:p>
            <a:pPr lvl="2"/>
            <a:r>
              <a:rPr lang="en-US" dirty="0"/>
              <a:t>Sub-sub-bulleted text</a:t>
            </a:r>
          </a:p>
        </p:txBody>
      </p:sp>
    </p:spTree>
    <p:extLst>
      <p:ext uri="{BB962C8B-B14F-4D97-AF65-F5344CB8AC3E}">
        <p14:creationId xmlns:p14="http://schemas.microsoft.com/office/powerpoint/2010/main" val="778634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61642A4-2115-4A4B-9F6F-0D318B848294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247775" algn="l"/>
              </a:tabLst>
            </a:pPr>
            <a:endParaRPr lang="en-US" b="0" i="0" dirty="0">
              <a:solidFill>
                <a:srgbClr val="47474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7AF5F4-B165-AF4A-A7BA-47FF4970BA51}"/>
              </a:ext>
            </a:extLst>
          </p:cNvPr>
          <p:cNvSpPr/>
          <p:nvPr userDrawn="1"/>
        </p:nvSpPr>
        <p:spPr>
          <a:xfrm rot="10800000">
            <a:off x="0" y="8964"/>
            <a:ext cx="12202510" cy="6849036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C43AFB02-8328-804B-8ED6-453C7E004456}"/>
              </a:ext>
            </a:extLst>
          </p:cNvPr>
          <p:cNvSpPr/>
          <p:nvPr userDrawn="1"/>
        </p:nvSpPr>
        <p:spPr>
          <a:xfrm>
            <a:off x="460093" y="2018396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DFF8AE-616C-884C-B49A-F65C1DDF42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15" name="Picture Placeholder 27">
            <a:extLst>
              <a:ext uri="{FF2B5EF4-FFF2-40B4-BE49-F238E27FC236}">
                <a16:creationId xmlns:a16="http://schemas.microsoft.com/office/drawing/2014/main" id="{E9DB332D-CA31-B742-9F51-AC603ED1C5C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56318" y="-6938"/>
            <a:ext cx="5465177" cy="642761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77800" sx="99000" sy="99000" algn="ctr" rotWithShape="0">
              <a:schemeClr val="tx1">
                <a:alpha val="25000"/>
              </a:schemeClr>
            </a:outerShdw>
          </a:effectLst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92C84C5-D5EE-B748-AC35-26795F91B4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4660" y="547485"/>
            <a:ext cx="5969383" cy="1388465"/>
          </a:xfrm>
        </p:spPr>
        <p:txBody>
          <a:bodyPr>
            <a:noAutofit/>
          </a:bodyPr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Text Slide </a:t>
            </a:r>
            <a:br>
              <a:rPr lang="en-US" dirty="0"/>
            </a:br>
            <a:r>
              <a:rPr lang="en-US" dirty="0"/>
              <a:t>With An Image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FAA7B6B-3336-D24B-930B-F0A64D95D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4439" y="2569555"/>
            <a:ext cx="6034849" cy="531813"/>
          </a:xfrm>
        </p:spPr>
        <p:txBody>
          <a:bodyPr anchor="ctr">
            <a:noAutofit/>
          </a:bodyPr>
          <a:lstStyle>
            <a:lvl1pPr marL="0" indent="0" algn="l">
              <a:buNone/>
              <a:defRPr sz="2600" b="1" i="0">
                <a:solidFill>
                  <a:schemeClr val="bg1"/>
                </a:solidFill>
                <a:latin typeface="Calibri Light" panose="020F0302020204030204" pitchFamily="34" charset="0"/>
                <a:ea typeface="Open Sans Semibold" panose="020B060603050402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US" dirty="0"/>
              <a:t>This is a sub header for the slide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DAF0B48-447E-084E-B989-5ACA170D3E2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5201" y="3145517"/>
            <a:ext cx="6034087" cy="3154363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8294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8AB8B9-56EF-054E-9A66-170856EEDF1A}"/>
              </a:ext>
            </a:extLst>
          </p:cNvPr>
          <p:cNvSpPr/>
          <p:nvPr userDrawn="1"/>
        </p:nvSpPr>
        <p:spPr>
          <a:xfrm rot="10800000">
            <a:off x="1" y="0"/>
            <a:ext cx="12202510" cy="6858000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4E14C6-97D2-1F40-85F9-BDFE4BEE97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53C947F-1C05-5140-B8B6-D75F9E85C29B}"/>
              </a:ext>
            </a:extLst>
          </p:cNvPr>
          <p:cNvGrpSpPr/>
          <p:nvPr userDrawn="1"/>
        </p:nvGrpSpPr>
        <p:grpSpPr>
          <a:xfrm>
            <a:off x="5822327" y="3995857"/>
            <a:ext cx="647553" cy="62223"/>
            <a:chOff x="5960343" y="3683949"/>
            <a:chExt cx="647553" cy="62223"/>
          </a:xfrm>
          <a:solidFill>
            <a:srgbClr val="F5C001"/>
          </a:solidFill>
        </p:grpSpPr>
        <p:sp>
          <p:nvSpPr>
            <p:cNvPr id="9" name="Rectangle 2">
              <a:extLst>
                <a:ext uri="{FF2B5EF4-FFF2-40B4-BE49-F238E27FC236}">
                  <a16:creationId xmlns:a16="http://schemas.microsoft.com/office/drawing/2014/main" id="{EDE2E24F-040F-E044-BECD-1E93135C8B57}"/>
                </a:ext>
              </a:extLst>
            </p:cNvPr>
            <p:cNvSpPr/>
            <p:nvPr/>
          </p:nvSpPr>
          <p:spPr>
            <a:xfrm>
              <a:off x="6101255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id="{02FCD48B-F50B-F241-A6E6-EB4A75D5C945}"/>
                </a:ext>
              </a:extLst>
            </p:cNvPr>
            <p:cNvSpPr/>
            <p:nvPr/>
          </p:nvSpPr>
          <p:spPr>
            <a:xfrm rot="10800000" flipV="1">
              <a:off x="5960343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38091C6D-AD75-F04D-AEE3-252841C1D4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84230" y="2624137"/>
            <a:ext cx="8731250" cy="1015175"/>
          </a:xfrm>
        </p:spPr>
        <p:txBody>
          <a:bodyPr>
            <a:normAutofit/>
          </a:bodyPr>
          <a:lstStyle>
            <a:lvl1pPr marL="0" indent="0" algn="ctr">
              <a:buNone/>
              <a:defRPr sz="66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467452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5AF3CE-DA85-CC41-93B0-BC9C8E12B1D4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6135AC-37B7-8B49-A74C-1754F03A6F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331F928-29C2-5747-B0E6-32AB08F7C6D1}"/>
              </a:ext>
            </a:extLst>
          </p:cNvPr>
          <p:cNvGrpSpPr/>
          <p:nvPr userDrawn="1"/>
        </p:nvGrpSpPr>
        <p:grpSpPr>
          <a:xfrm>
            <a:off x="5772223" y="3682706"/>
            <a:ext cx="647553" cy="62223"/>
            <a:chOff x="5960343" y="3683949"/>
            <a:chExt cx="647553" cy="62223"/>
          </a:xfrm>
          <a:solidFill>
            <a:srgbClr val="F5C001"/>
          </a:solidFill>
        </p:grpSpPr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BE6F6AF6-906E-9D40-BEAF-65D6F318DBD6}"/>
                </a:ext>
              </a:extLst>
            </p:cNvPr>
            <p:cNvSpPr/>
            <p:nvPr/>
          </p:nvSpPr>
          <p:spPr>
            <a:xfrm>
              <a:off x="6101255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9289507D-0BE9-EC44-A8C7-C81FAFD4DA2F}"/>
                </a:ext>
              </a:extLst>
            </p:cNvPr>
            <p:cNvSpPr/>
            <p:nvPr/>
          </p:nvSpPr>
          <p:spPr>
            <a:xfrm rot="10800000" flipV="1">
              <a:off x="5960343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9F25F8E9-51D5-F64D-9EBC-5A9F79B707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9037" y="1596747"/>
            <a:ext cx="10853927" cy="1727761"/>
          </a:xfrm>
        </p:spPr>
        <p:txBody>
          <a:bodyPr>
            <a:normAutofit/>
          </a:bodyPr>
          <a:lstStyle>
            <a:lvl1pPr marL="0" indent="0" algn="ctr">
              <a:buNone/>
              <a:defRPr sz="6600" b="0" i="0">
                <a:solidFill>
                  <a:srgbClr val="2D2161"/>
                </a:solidFill>
                <a:effectLst/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2pPr>
            <a:lvl3pPr marL="9144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3pPr>
            <a:lvl4pPr marL="13716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4pPr>
            <a:lvl5pPr marL="18288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5pPr>
          </a:lstStyle>
          <a:p>
            <a:pPr lvl="0"/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SLIDE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C3883DBE-EEF2-5B4A-9E13-E39EBDEB43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33598" y="4103127"/>
            <a:ext cx="7924800" cy="309610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solidFill>
                  <a:srgbClr val="2D2161"/>
                </a:solidFill>
                <a:effectLst/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CONTENT OWNER/DEPARTMENT</a:t>
            </a:r>
          </a:p>
        </p:txBody>
      </p:sp>
      <p:sp>
        <p:nvSpPr>
          <p:cNvPr id="25" name="Text Placeholder 31">
            <a:extLst>
              <a:ext uri="{FF2B5EF4-FFF2-40B4-BE49-F238E27FC236}">
                <a16:creationId xmlns:a16="http://schemas.microsoft.com/office/drawing/2014/main" id="{51437C27-472F-B043-81CA-CA567ED2D3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3798" y="4770935"/>
            <a:ext cx="2184400" cy="230833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solidFill>
                  <a:srgbClr val="2D2161"/>
                </a:solidFill>
                <a:effectLst/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Month 0000</a:t>
            </a:r>
          </a:p>
        </p:txBody>
      </p:sp>
    </p:spTree>
    <p:extLst>
      <p:ext uri="{BB962C8B-B14F-4D97-AF65-F5344CB8AC3E}">
        <p14:creationId xmlns:p14="http://schemas.microsoft.com/office/powerpoint/2010/main" val="1483040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3B1EAFA-A9FE-C94D-8C17-6FCD4C5BE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783" t="11348" r="629"/>
          <a:stretch/>
        </p:blipFill>
        <p:spPr>
          <a:xfrm>
            <a:off x="0" y="0"/>
            <a:ext cx="12202512" cy="685800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630A738-8362-1349-BBE5-AC8628190006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247775" algn="l"/>
              </a:tabLst>
            </a:pPr>
            <a:endParaRPr lang="en-US" b="0" i="0" dirty="0">
              <a:solidFill>
                <a:srgbClr val="47474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1B12DB7F-84C0-1F47-8EA3-42EC29C9DFD1}"/>
              </a:ext>
            </a:extLst>
          </p:cNvPr>
          <p:cNvSpPr/>
          <p:nvPr userDrawn="1"/>
        </p:nvSpPr>
        <p:spPr>
          <a:xfrm rot="5400000" flipH="1">
            <a:off x="338979" y="273026"/>
            <a:ext cx="5203605" cy="5881564"/>
          </a:xfrm>
          <a:custGeom>
            <a:avLst/>
            <a:gdLst>
              <a:gd name="connsiteX0" fmla="*/ 5203605 w 5203605"/>
              <a:gd name="connsiteY0" fmla="*/ 5881564 h 5881564"/>
              <a:gd name="connsiteX1" fmla="*/ 0 w 5203605"/>
              <a:gd name="connsiteY1" fmla="*/ 5881564 h 5881564"/>
              <a:gd name="connsiteX2" fmla="*/ 0 w 5203605"/>
              <a:gd name="connsiteY2" fmla="*/ 996800 h 5881564"/>
              <a:gd name="connsiteX3" fmla="*/ 5203605 w 5203605"/>
              <a:gd name="connsiteY3" fmla="*/ 0 h 588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3605" h="5881564">
                <a:moveTo>
                  <a:pt x="5203605" y="5881564"/>
                </a:moveTo>
                <a:lnTo>
                  <a:pt x="0" y="5881564"/>
                </a:lnTo>
                <a:lnTo>
                  <a:pt x="0" y="996800"/>
                </a:lnTo>
                <a:lnTo>
                  <a:pt x="5203605" y="0"/>
                </a:lnTo>
                <a:close/>
              </a:path>
            </a:pathLst>
          </a:custGeom>
          <a:solidFill>
            <a:srgbClr val="494C5D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noFill/>
              </a:rPr>
              <a:t>a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04EA99AD-FAC0-3742-8ABC-59B8728EE392}"/>
              </a:ext>
            </a:extLst>
          </p:cNvPr>
          <p:cNvSpPr/>
          <p:nvPr userDrawn="1"/>
        </p:nvSpPr>
        <p:spPr>
          <a:xfrm>
            <a:off x="548993" y="2034842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86E438-0D36-3A4C-A829-7D35F216A31E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E9E6A88-DC43-3E4E-A32B-BA36366DC0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153F1240-845E-3547-953B-B6BF9CA62A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1837" y="1333183"/>
            <a:ext cx="4443413" cy="539750"/>
          </a:xfrm>
        </p:spPr>
        <p:txBody>
          <a:bodyPr>
            <a:noAutofit/>
          </a:bodyPr>
          <a:lstStyle>
            <a:lvl1pPr marL="0" indent="0">
              <a:buNone/>
              <a:defRPr sz="36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Banner Slide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5860C80-FE76-A447-9D7F-2C17A81CB3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88" y="2364107"/>
            <a:ext cx="4462463" cy="2147888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</a:lstStyle>
          <a:p>
            <a:pPr lvl="0"/>
            <a:r>
              <a:rPr lang="en-US" dirty="0"/>
              <a:t>Bulleted Text</a:t>
            </a:r>
          </a:p>
          <a:p>
            <a:pPr lvl="1"/>
            <a:r>
              <a:rPr lang="en-US" dirty="0"/>
              <a:t>Sub-bulleted text</a:t>
            </a:r>
          </a:p>
          <a:p>
            <a:pPr lvl="2"/>
            <a:r>
              <a:rPr lang="en-US" dirty="0"/>
              <a:t>Sub-sub-bulleted text</a:t>
            </a:r>
          </a:p>
        </p:txBody>
      </p:sp>
    </p:spTree>
    <p:extLst>
      <p:ext uri="{BB962C8B-B14F-4D97-AF65-F5344CB8AC3E}">
        <p14:creationId xmlns:p14="http://schemas.microsoft.com/office/powerpoint/2010/main" val="2420865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5AF3CE-DA85-CC41-93B0-BC9C8E12B1D4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6135AC-37B7-8B49-A74C-1754F03A6F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165FB28-5FF8-CF42-8FFA-ACB24B494E38}"/>
              </a:ext>
            </a:extLst>
          </p:cNvPr>
          <p:cNvGrpSpPr/>
          <p:nvPr userDrawn="1"/>
        </p:nvGrpSpPr>
        <p:grpSpPr>
          <a:xfrm>
            <a:off x="5822327" y="3995857"/>
            <a:ext cx="647553" cy="62223"/>
            <a:chOff x="5960343" y="3683949"/>
            <a:chExt cx="647553" cy="62223"/>
          </a:xfrm>
          <a:solidFill>
            <a:srgbClr val="F5C001"/>
          </a:solidFill>
        </p:grpSpPr>
        <p:sp>
          <p:nvSpPr>
            <p:cNvPr id="9" name="Rectangle 2">
              <a:extLst>
                <a:ext uri="{FF2B5EF4-FFF2-40B4-BE49-F238E27FC236}">
                  <a16:creationId xmlns:a16="http://schemas.microsoft.com/office/drawing/2014/main" id="{67817FC0-53BB-9A43-935F-9B2EFDA4EEC0}"/>
                </a:ext>
              </a:extLst>
            </p:cNvPr>
            <p:cNvSpPr/>
            <p:nvPr/>
          </p:nvSpPr>
          <p:spPr>
            <a:xfrm>
              <a:off x="6101255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id="{450E161D-586C-3443-A13D-DC4A54C94D73}"/>
                </a:ext>
              </a:extLst>
            </p:cNvPr>
            <p:cNvSpPr/>
            <p:nvPr/>
          </p:nvSpPr>
          <p:spPr>
            <a:xfrm rot="10800000" flipV="1">
              <a:off x="5960343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ext Placeholder 27">
            <a:extLst>
              <a:ext uri="{FF2B5EF4-FFF2-40B4-BE49-F238E27FC236}">
                <a16:creationId xmlns:a16="http://schemas.microsoft.com/office/drawing/2014/main" id="{E6A57F65-3B11-A54B-9425-CBC6124281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139" y="2651209"/>
            <a:ext cx="10853927" cy="997248"/>
          </a:xfrm>
        </p:spPr>
        <p:txBody>
          <a:bodyPr>
            <a:normAutofit/>
          </a:bodyPr>
          <a:lstStyle>
            <a:lvl1pPr marL="0" indent="0" algn="ctr">
              <a:buNone/>
              <a:defRPr sz="6600" b="0" i="0">
                <a:solidFill>
                  <a:srgbClr val="2D2161"/>
                </a:solidFill>
                <a:effectLst/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2pPr>
            <a:lvl3pPr marL="9144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3pPr>
            <a:lvl4pPr marL="13716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4pPr>
            <a:lvl5pPr marL="1828800" indent="0" algn="ctr">
              <a:buNone/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77"/>
              </a:defRPr>
            </a:lvl5pPr>
          </a:lstStyle>
          <a:p>
            <a:pPr lvl="0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15086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D194F12-81F1-5145-AFD6-24ECA2F92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853" t="11411" r="815" b="5643"/>
          <a:stretch/>
        </p:blipFill>
        <p:spPr>
          <a:xfrm>
            <a:off x="-1" y="-1"/>
            <a:ext cx="12192001" cy="642761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987A1DE-73B6-4D41-B0E9-451DB14C567C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247775" algn="l"/>
              </a:tabLst>
            </a:pPr>
            <a:endParaRPr lang="en-US" dirty="0">
              <a:solidFill>
                <a:srgbClr val="474747"/>
              </a:solidFill>
              <a:latin typeface="Encode Sans Normal" panose="02000000000000000000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E38ADB-0E91-4444-9134-0E20B7BF7957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954A20-8742-494E-A9A3-5A59CDEFD6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A52E27C4-9C2D-9C4C-ACDB-8EA8C57E362D}"/>
              </a:ext>
            </a:extLst>
          </p:cNvPr>
          <p:cNvSpPr/>
          <p:nvPr userDrawn="1"/>
        </p:nvSpPr>
        <p:spPr>
          <a:xfrm rot="5400000" flipH="1">
            <a:off x="338980" y="284692"/>
            <a:ext cx="5203605" cy="5881564"/>
          </a:xfrm>
          <a:custGeom>
            <a:avLst/>
            <a:gdLst>
              <a:gd name="connsiteX0" fmla="*/ 5203605 w 5203605"/>
              <a:gd name="connsiteY0" fmla="*/ 5881564 h 5881564"/>
              <a:gd name="connsiteX1" fmla="*/ 0 w 5203605"/>
              <a:gd name="connsiteY1" fmla="*/ 5881564 h 5881564"/>
              <a:gd name="connsiteX2" fmla="*/ 0 w 5203605"/>
              <a:gd name="connsiteY2" fmla="*/ 996800 h 5881564"/>
              <a:gd name="connsiteX3" fmla="*/ 5203605 w 5203605"/>
              <a:gd name="connsiteY3" fmla="*/ 0 h 588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3605" h="5881564">
                <a:moveTo>
                  <a:pt x="5203605" y="5881564"/>
                </a:moveTo>
                <a:lnTo>
                  <a:pt x="0" y="5881564"/>
                </a:lnTo>
                <a:lnTo>
                  <a:pt x="0" y="996800"/>
                </a:lnTo>
                <a:lnTo>
                  <a:pt x="5203605" y="0"/>
                </a:lnTo>
                <a:close/>
              </a:path>
            </a:pathLst>
          </a:cu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4006041E-2DF3-2146-AC40-F1887160D5C9}"/>
              </a:ext>
            </a:extLst>
          </p:cNvPr>
          <p:cNvSpPr/>
          <p:nvPr userDrawn="1"/>
        </p:nvSpPr>
        <p:spPr>
          <a:xfrm>
            <a:off x="485493" y="1964305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E92D3CC2-1BB5-444C-90B1-89DABF52CD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1837" y="1333183"/>
            <a:ext cx="4443413" cy="539750"/>
          </a:xfrm>
        </p:spPr>
        <p:txBody>
          <a:bodyPr>
            <a:noAutofit/>
          </a:bodyPr>
          <a:lstStyle>
            <a:lvl1pPr marL="0" indent="0">
              <a:buNone/>
              <a:defRPr sz="3600" b="0" i="0">
                <a:solidFill>
                  <a:srgbClr val="2D216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Banner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F3E7CF-4278-E041-B938-BA31023189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240" y="2364107"/>
            <a:ext cx="4462463" cy="2147888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</a:lstStyle>
          <a:p>
            <a:pPr lvl="0"/>
            <a:r>
              <a:rPr lang="en-US" dirty="0"/>
              <a:t>Bulleted text</a:t>
            </a:r>
          </a:p>
          <a:p>
            <a:pPr lvl="1"/>
            <a:r>
              <a:rPr lang="en-US" dirty="0"/>
              <a:t>Sub-bulleted text</a:t>
            </a:r>
          </a:p>
          <a:p>
            <a:pPr lvl="2"/>
            <a:r>
              <a:rPr lang="en-US" dirty="0"/>
              <a:t>Sub-sub-bulleted text</a:t>
            </a:r>
          </a:p>
        </p:txBody>
      </p:sp>
    </p:spTree>
    <p:extLst>
      <p:ext uri="{BB962C8B-B14F-4D97-AF65-F5344CB8AC3E}">
        <p14:creationId xmlns:p14="http://schemas.microsoft.com/office/powerpoint/2010/main" val="3969056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69BF7147-50F5-4F41-9C25-D0157AD64197}"/>
              </a:ext>
            </a:extLst>
          </p:cNvPr>
          <p:cNvSpPr/>
          <p:nvPr userDrawn="1"/>
        </p:nvSpPr>
        <p:spPr>
          <a:xfrm>
            <a:off x="460093" y="3320617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DFDBE4-8A5D-0D4A-8C9D-75B546169958}"/>
              </a:ext>
            </a:extLst>
          </p:cNvPr>
          <p:cNvCxnSpPr>
            <a:cxnSpLocks/>
          </p:cNvCxnSpPr>
          <p:nvPr userDrawn="1"/>
        </p:nvCxnSpPr>
        <p:spPr>
          <a:xfrm>
            <a:off x="426249" y="3987505"/>
            <a:ext cx="3721608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3C79E06-84F7-2E49-B284-DB718FB0C302}"/>
              </a:ext>
            </a:extLst>
          </p:cNvPr>
          <p:cNvCxnSpPr>
            <a:cxnSpLocks/>
          </p:cNvCxnSpPr>
          <p:nvPr userDrawn="1"/>
        </p:nvCxnSpPr>
        <p:spPr>
          <a:xfrm>
            <a:off x="413472" y="5551870"/>
            <a:ext cx="3718778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466400-681C-0E49-A1D6-B07A8ED73970}"/>
              </a:ext>
            </a:extLst>
          </p:cNvPr>
          <p:cNvCxnSpPr>
            <a:cxnSpLocks/>
          </p:cNvCxnSpPr>
          <p:nvPr userDrawn="1"/>
        </p:nvCxnSpPr>
        <p:spPr>
          <a:xfrm>
            <a:off x="413472" y="5152712"/>
            <a:ext cx="3718778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E4DBFE2-D624-4F4B-BF6E-1393D96D0536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A0032C1-BAEC-B74E-AD93-9B0F828ADC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80FC3359-684A-8B4D-80F0-C01AE8D7C1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7431" y="1006807"/>
            <a:ext cx="4223195" cy="2158480"/>
          </a:xfrm>
        </p:spPr>
        <p:txBody>
          <a:bodyPr>
            <a:noAutofit/>
          </a:bodyPr>
          <a:lstStyle>
            <a:lvl1pPr marL="0" indent="0">
              <a:buNone/>
              <a:defRPr sz="3600" b="0" i="0">
                <a:solidFill>
                  <a:srgbClr val="2D216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Pie Chart or Other Chart Header </a:t>
            </a:r>
            <a:br>
              <a:rPr lang="en-US" dirty="0"/>
            </a:br>
            <a:r>
              <a:rPr lang="en-US" dirty="0"/>
              <a:t>Option Goes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E6E58A2-0303-F94C-AC7A-AB02D78991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0578" y="4513620"/>
            <a:ext cx="3701672" cy="547943"/>
          </a:xfrm>
        </p:spPr>
        <p:txBody>
          <a:bodyPr>
            <a:normAutofit/>
          </a:bodyPr>
          <a:lstStyle>
            <a:lvl1pPr marL="0" indent="0">
              <a:buNone/>
              <a:defRPr sz="4400" b="1" i="0">
                <a:solidFill>
                  <a:srgbClr val="2D2161"/>
                </a:solidFill>
                <a:latin typeface="Calibri Light" panose="020F0302020204030204" pitchFamily="34" charset="0"/>
                <a:ea typeface="Open Sans Semibold" panose="020B060603050402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b="1" i="0">
                <a:solidFill>
                  <a:srgbClr val="2D216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2pPr>
            <a:lvl3pPr marL="914400" indent="0">
              <a:buNone/>
              <a:defRPr b="1" i="0">
                <a:solidFill>
                  <a:srgbClr val="2D216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3pPr>
            <a:lvl4pPr marL="1371600" indent="0">
              <a:buNone/>
              <a:defRPr b="1" i="0">
                <a:solidFill>
                  <a:srgbClr val="2D216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4pPr>
            <a:lvl5pPr marL="1828800" indent="0">
              <a:buNone/>
              <a:defRPr b="1" i="0">
                <a:solidFill>
                  <a:srgbClr val="2D216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5pPr>
          </a:lstStyle>
          <a:p>
            <a:pPr lvl="0"/>
            <a:r>
              <a:rPr lang="en-US" dirty="0"/>
              <a:t>00.0%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199D707D-BE47-C04F-8DC0-BFB27BF5BA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024" y="4016828"/>
            <a:ext cx="3678226" cy="374650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rgbClr val="2D2161"/>
                </a:solidFill>
                <a:latin typeface="Calibri Light" panose="020F0302020204030204" pitchFamily="34" charset="0"/>
                <a:ea typeface="Open Sans Semibold" panose="020B060603050402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b="1" i="0">
                <a:solidFill>
                  <a:srgbClr val="2D216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2pPr>
            <a:lvl3pPr marL="914400" indent="0">
              <a:buNone/>
              <a:defRPr b="1" i="0">
                <a:solidFill>
                  <a:srgbClr val="2D216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3pPr>
            <a:lvl4pPr marL="1371600" indent="0">
              <a:buNone/>
              <a:defRPr b="1" i="0">
                <a:solidFill>
                  <a:srgbClr val="2D216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4pPr>
            <a:lvl5pPr marL="1828800" indent="0">
              <a:buNone/>
              <a:defRPr b="1" i="0">
                <a:solidFill>
                  <a:srgbClr val="2D216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5pPr>
          </a:lstStyle>
          <a:p>
            <a:pPr lvl="0"/>
            <a:r>
              <a:rPr lang="en-US" dirty="0"/>
              <a:t>KEY  FIGURE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AC8679-80AD-784A-983E-FF7124CF98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0578" y="5220881"/>
            <a:ext cx="3717279" cy="206420"/>
          </a:xfrm>
        </p:spPr>
        <p:txBody>
          <a:bodyPr>
            <a:normAutofit/>
          </a:bodyPr>
          <a:lstStyle>
            <a:lvl1pPr marL="0" indent="0" algn="dist">
              <a:buNone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Data Period: Mon 0000 – Mon 0000</a:t>
            </a:r>
          </a:p>
        </p:txBody>
      </p:sp>
    </p:spTree>
    <p:extLst>
      <p:ext uri="{BB962C8B-B14F-4D97-AF65-F5344CB8AC3E}">
        <p14:creationId xmlns:p14="http://schemas.microsoft.com/office/powerpoint/2010/main" val="2586374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F80D74-ABEC-7A44-BC3B-BE56621A31E2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5392F5-7AF2-BA4C-8E02-BCB417EE94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896ACD2-94B6-D346-A2AB-3D0F8E9EF72B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247775" algn="l"/>
              </a:tabLst>
            </a:pPr>
            <a:endParaRPr lang="en-US" b="0" i="0" dirty="0">
              <a:solidFill>
                <a:srgbClr val="47474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F9129E4-6001-BC46-9C7F-0E90825F923F}"/>
              </a:ext>
            </a:extLst>
          </p:cNvPr>
          <p:cNvSpPr/>
          <p:nvPr userDrawn="1"/>
        </p:nvSpPr>
        <p:spPr>
          <a:xfrm>
            <a:off x="472821" y="1166772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4C58C2A-26C9-5644-86EB-93C82F79F0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5170" y="1381125"/>
            <a:ext cx="8081518" cy="4000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Optional Subtext Can Go Here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83BBA5E-A3F5-644A-91FF-E9C9476434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89692" y="1454006"/>
            <a:ext cx="4206875" cy="254000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PERIOD: MON 0000 – MON 0000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965C936B-9802-7B40-AA7E-08555792A5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7227" y="501766"/>
            <a:ext cx="11011011" cy="662806"/>
          </a:xfrm>
        </p:spPr>
        <p:txBody>
          <a:bodyPr>
            <a:noAutofit/>
          </a:bodyPr>
          <a:lstStyle>
            <a:lvl1pPr marL="0" indent="0">
              <a:buNone/>
              <a:defRPr sz="3600" b="0" i="0">
                <a:solidFill>
                  <a:srgbClr val="2D216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Bar Chart Header Option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936462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7">
            <a:extLst>
              <a:ext uri="{FF2B5EF4-FFF2-40B4-BE49-F238E27FC236}">
                <a16:creationId xmlns:a16="http://schemas.microsoft.com/office/drawing/2014/main" id="{D88639B0-FE1C-A54F-A9BE-E8DF9726570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26822" y="-6938"/>
            <a:ext cx="5465177" cy="642761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77800" sx="99000" sy="99000" algn="ctr" rotWithShape="0">
              <a:schemeClr val="tx1">
                <a:alpha val="25000"/>
              </a:schemeClr>
            </a:outerShdw>
          </a:effectLst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761325-484E-AF4E-B4AF-A9FF67664778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247775" algn="l"/>
              </a:tabLst>
            </a:pPr>
            <a:endParaRPr lang="en-US" dirty="0">
              <a:solidFill>
                <a:srgbClr val="474747"/>
              </a:solidFill>
              <a:latin typeface="Encode Sans Normal" panose="02000000000000000000" pitchFamily="2" charset="77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BBCD33FE-B234-9144-BA9D-A6E549655BFB}"/>
              </a:ext>
            </a:extLst>
          </p:cNvPr>
          <p:cNvSpPr/>
          <p:nvPr userDrawn="1"/>
        </p:nvSpPr>
        <p:spPr>
          <a:xfrm>
            <a:off x="460093" y="2018396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829825-1911-9940-882B-06BDF5D9D8D2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BCAD31-0AA6-F943-A071-31E556E548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C7B1F43D-5FAF-F244-A577-3C63E0BE7A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912" y="547486"/>
            <a:ext cx="5954462" cy="1354784"/>
          </a:xfrm>
        </p:spPr>
        <p:txBody>
          <a:bodyPr>
            <a:noAutofit/>
          </a:bodyPr>
          <a:lstStyle>
            <a:lvl1pPr marL="0" indent="0">
              <a:buNone/>
              <a:defRPr sz="4400" b="0" i="0">
                <a:solidFill>
                  <a:srgbClr val="2D216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Text Slide </a:t>
            </a:r>
            <a:br>
              <a:rPr lang="en-US" dirty="0"/>
            </a:br>
            <a:r>
              <a:rPr lang="en-US" dirty="0"/>
              <a:t>With An Image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DEAE396-DAAD-954A-9856-15C2BE330E1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9187" y="2569555"/>
            <a:ext cx="6034849" cy="531813"/>
          </a:xfrm>
        </p:spPr>
        <p:txBody>
          <a:bodyPr anchor="ctr">
            <a:noAutofit/>
          </a:bodyPr>
          <a:lstStyle>
            <a:lvl1pPr marL="0" indent="0" algn="l">
              <a:buNone/>
              <a:defRPr sz="2600" b="1" i="0">
                <a:solidFill>
                  <a:srgbClr val="2D2161"/>
                </a:solidFill>
                <a:latin typeface="Calibri Light" panose="020F0302020204030204" pitchFamily="34" charset="0"/>
                <a:ea typeface="Open Sans Semibold" panose="020B060603050402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US" dirty="0"/>
              <a:t>This is a sub header for the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2E54FB-8FD2-9E45-B145-5D4CA75895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6713" y="3101975"/>
            <a:ext cx="6034087" cy="3059113"/>
          </a:xfrm>
        </p:spPr>
        <p:txBody>
          <a:bodyPr/>
          <a:lstStyle>
            <a:lvl1pPr marL="91440" indent="0">
              <a:buNone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548640" indent="0">
              <a:buNone/>
              <a:defRPr/>
            </a:lvl2pPr>
            <a:lvl3pPr marL="100584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6056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A5886CA6-E0FD-0C4C-B12B-3B71FEB98437}"/>
              </a:ext>
            </a:extLst>
          </p:cNvPr>
          <p:cNvSpPr/>
          <p:nvPr userDrawn="1"/>
        </p:nvSpPr>
        <p:spPr>
          <a:xfrm>
            <a:off x="460093" y="1345740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1A9B8F-F556-3E42-8516-149F3335AC51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5933EB-3480-8E45-AC83-B462FE153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1BFA879-C1EC-9C49-9962-0F8E7DA635E0}"/>
              </a:ext>
            </a:extLst>
          </p:cNvPr>
          <p:cNvSpPr/>
          <p:nvPr userDrawn="1"/>
        </p:nvSpPr>
        <p:spPr>
          <a:xfrm>
            <a:off x="6773703" y="1953928"/>
            <a:ext cx="4991477" cy="41801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8718163B-7B9D-6243-88B1-28BF51E9B2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4660" y="547486"/>
            <a:ext cx="10505188" cy="670468"/>
          </a:xfrm>
        </p:spPr>
        <p:txBody>
          <a:bodyPr>
            <a:noAutofit/>
          </a:bodyPr>
          <a:lstStyle>
            <a:lvl1pPr marL="0" indent="0">
              <a:buNone/>
              <a:defRPr sz="4400" b="0" i="0">
                <a:solidFill>
                  <a:srgbClr val="2D216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Text Slide With Bullet List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D3B6E95-ED5A-3C41-9D09-56FEAE69C0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9949" y="1836509"/>
            <a:ext cx="5930851" cy="531813"/>
          </a:xfrm>
        </p:spPr>
        <p:txBody>
          <a:bodyPr anchor="ctr">
            <a:noAutofit/>
          </a:bodyPr>
          <a:lstStyle>
            <a:lvl1pPr marL="0" indent="0" algn="l">
              <a:buNone/>
              <a:defRPr sz="2600" b="1" i="0">
                <a:solidFill>
                  <a:srgbClr val="2D2161"/>
                </a:solidFill>
                <a:latin typeface="Calibri Light" panose="020F0302020204030204" pitchFamily="34" charset="0"/>
                <a:ea typeface="Open Sans Semibold" panose="020B060603050402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US" dirty="0"/>
              <a:t>This is a sub header for the slide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1BCB61B-124F-9A4D-9464-DB384A5721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41575" y="2267005"/>
            <a:ext cx="4473639" cy="837291"/>
          </a:xfrm>
        </p:spPr>
        <p:txBody>
          <a:bodyPr anchor="ctr">
            <a:noAutofit/>
          </a:bodyPr>
          <a:lstStyle>
            <a:lvl1pPr marL="0" indent="0" algn="l">
              <a:buNone/>
              <a:defRPr sz="2600" b="1" i="0">
                <a:solidFill>
                  <a:srgbClr val="2D2161"/>
                </a:solidFill>
                <a:latin typeface="Calibri Light" panose="020F0302020204030204" pitchFamily="34" charset="0"/>
                <a:ea typeface="Open Sans Semibold" panose="020B060603050402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US" dirty="0"/>
              <a:t>This is a sub header for the bullets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9769D82-ECE9-FA43-AB1A-B2A89A2EC15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6713" y="2368322"/>
            <a:ext cx="6034087" cy="3059113"/>
          </a:xfrm>
        </p:spPr>
        <p:txBody>
          <a:bodyPr/>
          <a:lstStyle>
            <a:lvl1pPr marL="91440" indent="0">
              <a:buNone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548640" indent="0">
              <a:buNone/>
              <a:defRPr/>
            </a:lvl2pPr>
            <a:lvl3pPr marL="100584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0194A-C8A8-2845-BB09-DA8866AC2BD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41640" y="3103563"/>
            <a:ext cx="4473575" cy="2854325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</a:lstStyle>
          <a:p>
            <a:pPr lvl="0"/>
            <a:r>
              <a:rPr lang="en-US" dirty="0"/>
              <a:t>First Bullet</a:t>
            </a:r>
          </a:p>
          <a:p>
            <a:pPr lvl="1"/>
            <a:r>
              <a:rPr lang="en-US" dirty="0"/>
              <a:t>Second bullet</a:t>
            </a:r>
          </a:p>
          <a:p>
            <a:pPr lvl="2"/>
            <a:r>
              <a:rPr lang="en-US" dirty="0"/>
              <a:t>Third bullet</a:t>
            </a:r>
          </a:p>
        </p:txBody>
      </p:sp>
    </p:spTree>
    <p:extLst>
      <p:ext uri="{BB962C8B-B14F-4D97-AF65-F5344CB8AC3E}">
        <p14:creationId xmlns:p14="http://schemas.microsoft.com/office/powerpoint/2010/main" val="2015312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9C60881-FE51-BC44-82AD-6206E042B9F4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247775" algn="l"/>
              </a:tabLst>
            </a:pPr>
            <a:endParaRPr lang="en-US" dirty="0">
              <a:solidFill>
                <a:srgbClr val="474747"/>
              </a:solidFill>
              <a:latin typeface="Encode Sans Normal" panose="02000000000000000000" pitchFamily="2" charset="77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625607A-9C1B-5D4E-B3F1-D9FF964D1A0A}"/>
              </a:ext>
            </a:extLst>
          </p:cNvPr>
          <p:cNvSpPr/>
          <p:nvPr userDrawn="1"/>
        </p:nvSpPr>
        <p:spPr>
          <a:xfrm>
            <a:off x="460093" y="1345740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C1367C-7DA8-4B47-B6B1-7582B4E2461A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97D6C3-FEFA-F540-B5A3-FC59F48EE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85D3D1C9-3056-5740-A240-1C96EC50BA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08" y="547486"/>
            <a:ext cx="10505188" cy="670468"/>
          </a:xfrm>
        </p:spPr>
        <p:txBody>
          <a:bodyPr>
            <a:noAutofit/>
          </a:bodyPr>
          <a:lstStyle>
            <a:lvl1pPr marL="0" indent="0">
              <a:buNone/>
              <a:defRPr sz="4400" b="0" i="0">
                <a:solidFill>
                  <a:srgbClr val="2D216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Text Slide With Bullet List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73DA643-D2F5-BE40-B1CF-8A5BE3C4A1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9949" y="1836509"/>
            <a:ext cx="10093325" cy="531813"/>
          </a:xfrm>
        </p:spPr>
        <p:txBody>
          <a:bodyPr anchor="ctr">
            <a:noAutofit/>
          </a:bodyPr>
          <a:lstStyle>
            <a:lvl1pPr marL="0" indent="0" algn="l">
              <a:buNone/>
              <a:defRPr sz="2600" b="1" i="0">
                <a:solidFill>
                  <a:srgbClr val="2D2161"/>
                </a:solidFill>
                <a:latin typeface="Calibri Light" panose="020F0302020204030204" pitchFamily="34" charset="0"/>
                <a:ea typeface="Open Sans Semibold" panose="020B060603050402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US" dirty="0"/>
              <a:t>This is a sub header for the slide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FF1614B-4E84-EE4C-B30C-A7D4DE3841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6713" y="2368322"/>
            <a:ext cx="6034087" cy="3589566"/>
          </a:xfrm>
        </p:spPr>
        <p:txBody>
          <a:bodyPr/>
          <a:lstStyle>
            <a:lvl1pPr marL="228600" indent="-137160">
              <a:buFont typeface="Arial" panose="020B0604020202020204" pitchFamily="34" charset="0"/>
              <a:buChar char="•"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548640" indent="0">
              <a:buNone/>
              <a:defRPr/>
            </a:lvl2pPr>
            <a:lvl3pPr marL="100584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C5C8D58-3443-534E-B36A-93ECF11CEAB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34631" y="2368323"/>
            <a:ext cx="4898569" cy="358956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</a:lstStyle>
          <a:p>
            <a:pPr lvl="0"/>
            <a:r>
              <a:rPr lang="en-US" dirty="0"/>
              <a:t>First Bullet</a:t>
            </a:r>
          </a:p>
          <a:p>
            <a:pPr lvl="1"/>
            <a:r>
              <a:rPr lang="en-US" dirty="0"/>
              <a:t>Second bullet</a:t>
            </a:r>
          </a:p>
          <a:p>
            <a:pPr lvl="2"/>
            <a:r>
              <a:rPr lang="en-US" dirty="0"/>
              <a:t>Third bullet</a:t>
            </a:r>
          </a:p>
          <a:p>
            <a:pPr lvl="0"/>
            <a:r>
              <a:rPr lang="en-US" dirty="0"/>
              <a:t>First Bullet</a:t>
            </a:r>
          </a:p>
          <a:p>
            <a:pPr lvl="1"/>
            <a:r>
              <a:rPr lang="en-US" dirty="0"/>
              <a:t>Second bullet</a:t>
            </a:r>
          </a:p>
          <a:p>
            <a:pPr lvl="2"/>
            <a:r>
              <a:rPr lang="en-US" dirty="0"/>
              <a:t>Third bullet</a:t>
            </a:r>
          </a:p>
          <a:p>
            <a:pPr lvl="0"/>
            <a:r>
              <a:rPr lang="en-US" dirty="0"/>
              <a:t>First Bullet</a:t>
            </a:r>
          </a:p>
          <a:p>
            <a:pPr lvl="1"/>
            <a:r>
              <a:rPr lang="en-US" dirty="0"/>
              <a:t>Second bullet</a:t>
            </a:r>
          </a:p>
          <a:p>
            <a:pPr lvl="2"/>
            <a:r>
              <a:rPr lang="en-US" dirty="0"/>
              <a:t>Third bullet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812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6FF793F-65FD-1A4D-B666-F161B25B643A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30652A-1D36-464D-9B3F-63405A53E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06DD4F37-EF68-AB4B-AF67-C600877872AF}"/>
              </a:ext>
            </a:extLst>
          </p:cNvPr>
          <p:cNvSpPr/>
          <p:nvPr userDrawn="1"/>
        </p:nvSpPr>
        <p:spPr>
          <a:xfrm>
            <a:off x="460093" y="1345740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AC274391-D1BC-E842-95EF-78C5433A5F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08" y="547486"/>
            <a:ext cx="10505188" cy="670468"/>
          </a:xfrm>
        </p:spPr>
        <p:txBody>
          <a:bodyPr>
            <a:noAutofit/>
          </a:bodyPr>
          <a:lstStyle>
            <a:lvl1pPr marL="0" indent="0">
              <a:buNone/>
              <a:defRPr sz="4400" b="0" i="0">
                <a:solidFill>
                  <a:srgbClr val="2D216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Text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44AFE5-6468-FD4C-9FDF-AFC6F6CBA2A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9949" y="1836509"/>
            <a:ext cx="11340265" cy="531813"/>
          </a:xfrm>
        </p:spPr>
        <p:txBody>
          <a:bodyPr anchor="ctr">
            <a:noAutofit/>
          </a:bodyPr>
          <a:lstStyle>
            <a:lvl1pPr marL="0" indent="0" algn="l">
              <a:buNone/>
              <a:defRPr sz="2600" b="1" i="0">
                <a:solidFill>
                  <a:srgbClr val="2D2161"/>
                </a:solidFill>
                <a:latin typeface="Calibri Light" panose="020F0302020204030204" pitchFamily="34" charset="0"/>
                <a:ea typeface="Open Sans Semibold" panose="020B060603050402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US" dirty="0"/>
              <a:t>This is a sub header for the slide, this is a sub header for the slide.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5CEC4A4-7A9F-2548-948A-E0BA588B8C3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6713" y="2368322"/>
            <a:ext cx="11529631" cy="3059113"/>
          </a:xfrm>
        </p:spPr>
        <p:txBody>
          <a:bodyPr/>
          <a:lstStyle>
            <a:lvl1pPr marL="91440" indent="0">
              <a:buNone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548640" indent="0">
              <a:buNone/>
              <a:defRPr/>
            </a:lvl2pPr>
            <a:lvl3pPr marL="100584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e</a:t>
            </a:r>
          </a:p>
          <a:p>
            <a:pPr lvl="0"/>
            <a:r>
              <a:rPr lang="en-US" dirty="0"/>
              <a:t>lit,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6206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0055AC-7FEB-294A-A8B3-70BD3A994A1E}"/>
              </a:ext>
            </a:extLst>
          </p:cNvPr>
          <p:cNvSpPr/>
          <p:nvPr userDrawn="1"/>
        </p:nvSpPr>
        <p:spPr>
          <a:xfrm rot="10800000">
            <a:off x="1" y="6427618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52E622-961E-FE40-8FD0-B4B0D88612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68" y="6560561"/>
            <a:ext cx="1276446" cy="16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54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E97C8CD-36C3-8749-982C-C857B510A467}"/>
              </a:ext>
            </a:extLst>
          </p:cNvPr>
          <p:cNvSpPr/>
          <p:nvPr userDrawn="1"/>
        </p:nvSpPr>
        <p:spPr>
          <a:xfrm rot="10800000">
            <a:off x="-5255" y="6427617"/>
            <a:ext cx="12202510" cy="430382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DF4CA1-2A1E-234B-8C6A-D5E6BEFB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934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475DC-8970-264E-99E5-4D1C0D557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5933" y="1825625"/>
            <a:ext cx="10515600" cy="435133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FD9F8E-3969-404C-ABB4-C41AC2F346E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0270156" y="6555667"/>
            <a:ext cx="1447297" cy="19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5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2" r:id="rId10"/>
    <p:sldLayoutId id="2147483665" r:id="rId11"/>
    <p:sldLayoutId id="2147483664" r:id="rId12"/>
    <p:sldLayoutId id="2147483653" r:id="rId13"/>
    <p:sldLayoutId id="2147483661" r:id="rId14"/>
    <p:sldLayoutId id="2147483667" r:id="rId15"/>
    <p:sldLayoutId id="2147483663" r:id="rId16"/>
    <p:sldLayoutId id="2147483652" r:id="rId17"/>
    <p:sldLayoutId id="2147483666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2D2161"/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</p:titleStyle>
    <p:bodyStyle>
      <a:lvl1pPr marL="228600" indent="-13716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b="0" i="0" kern="1200">
          <a:solidFill>
            <a:srgbClr val="363B4C"/>
          </a:solidFill>
          <a:latin typeface="Calibri Light" panose="020F0302020204030204" pitchFamily="34" charset="0"/>
          <a:ea typeface="Open Sans" panose="020B0606030504020204" pitchFamily="34" charset="0"/>
          <a:cs typeface="Calibri Light" panose="020F0302020204030204" pitchFamily="34" charset="0"/>
        </a:defRPr>
      </a:lvl1pPr>
      <a:lvl2pPr marL="685800" indent="-13716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b="0" i="0" kern="1200">
          <a:solidFill>
            <a:srgbClr val="363B4C"/>
          </a:solidFill>
          <a:latin typeface="Calibri Light" panose="020F0302020204030204" pitchFamily="34" charset="0"/>
          <a:ea typeface="Open Sans" panose="020B0606030504020204" pitchFamily="34" charset="0"/>
          <a:cs typeface="Calibri Light" panose="020F0302020204030204" pitchFamily="34" charset="0"/>
        </a:defRPr>
      </a:lvl2pPr>
      <a:lvl3pPr marL="1143000" indent="-13716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b="0" i="0" kern="1200">
          <a:solidFill>
            <a:srgbClr val="363B4C"/>
          </a:solidFill>
          <a:latin typeface="Calibri Light" panose="020F0302020204030204" pitchFamily="34" charset="0"/>
          <a:ea typeface="Open Sans" panose="020B0606030504020204" pitchFamily="34" charset="0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482697-E219-6A44-9D52-842E637927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BRAND POWERPOINT CLINICAL TEMPLATE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F3F116-7771-D84B-8873-39CBE82292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UW MEDICINE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F0740-051A-B844-8795-235E5D315D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JULY </a:t>
            </a:r>
            <a:r>
              <a:rPr lang="en-US" dirty="0" smtClean="0"/>
              <a:t>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594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9B54ECF-EF51-1643-9000-65DB81DD7FE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D3BA1-BEBE-FB48-92BE-C16DE9DE2A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Text Slide </a:t>
            </a:r>
          </a:p>
          <a:p>
            <a:r>
              <a:rPr lang="en-US" dirty="0"/>
              <a:t>With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612AD-36FE-3E42-A7AB-B572CF98225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This is a sub header for the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8FB7B-8963-904D-8B46-4EE5DCD48B2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Body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032497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487B36-5FDB-C947-8E81-B108AF8E7A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Text Slide With Bullet List #1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83491-1FA6-B042-8937-36061B472A4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This is a sub header for the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46B72A-62C0-2C42-A63C-162EDAAA254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This is a sub header for bullets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A6FF90-CFE0-1D4E-BBC7-18181AD9AF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Body text goes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E9648B-E4C9-F440-80A9-09C349164C5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2899744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FDBDD9-3A92-1549-A4B0-0FCAF557D8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Text Slide with Bullet List #2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1BAFC-B041-F04A-A1EB-4CDD95D8589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This is a sub header for bullets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82B5C0-3DE3-9244-A06B-07A2387E81D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Bullet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5E53C1-C174-9446-9F1D-1B535D8CFC8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1505124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386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A1E0A0-6717-1441-8F1F-2BD8E9BEF1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63874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B6AC6D-218B-AF4D-96D6-0C120C3E25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Banner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9E485-E43C-CF4B-A71A-BDAB29980E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1292429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381CD08-00D1-6446-982E-E77BE99252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9A781-A09D-5A4E-875B-96D4EE857C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Highlight Text Slide With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BCCA64-4952-F04A-94B5-BA4745518C9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This is a sub header for the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F1EEB8-725E-5544-BDC5-5D29AA39F5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Body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032958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1B6496-73ED-A245-A07D-61BD1EF674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971900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6F58C1-F05B-194E-B621-28334279A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Banner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3DA037-81AC-554B-9053-7D0A0F275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1941671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3911E97-D037-D541-80E7-4768D3C1E9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6A30E8-67DC-3E4C-91C9-E3EA2581B4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Highlight Text Slide With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8EEEF5-79A7-894B-B1CC-46007A68C1D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This is a sub header for the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1CF986-A6C9-B445-BCCE-BA3E8F282D0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Body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859900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2A14E-8969-F349-9AC2-7A8DD0FEC5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Fonts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B82CB-5517-7F49-B16B-C83E73BAF86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You will need to install these fonts to use this template.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4B76A7-BE5E-624A-9367-E95CC371069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69949" y="2368322"/>
            <a:ext cx="11529631" cy="3059113"/>
          </a:xfrm>
        </p:spPr>
        <p:txBody>
          <a:bodyPr>
            <a:normAutofit/>
          </a:bodyPr>
          <a:lstStyle/>
          <a:p>
            <a:pPr indent="-18288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Go to </a:t>
            </a:r>
            <a:r>
              <a:rPr lang="en-US" sz="2400" dirty="0" err="1"/>
              <a:t>uw.edu</a:t>
            </a:r>
            <a:r>
              <a:rPr lang="en-US" sz="2400" dirty="0"/>
              <a:t>/fonts</a:t>
            </a:r>
          </a:p>
          <a:p>
            <a:pPr indent="-18288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Download the two fonts: Encode Sans and Open Sans</a:t>
            </a:r>
          </a:p>
          <a:p>
            <a:pPr indent="-18288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You may need to close PowerPoint and re-open in order to access the fonts.</a:t>
            </a:r>
          </a:p>
          <a:p>
            <a:pPr indent="-18288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All templates themes include these brand fonts</a:t>
            </a:r>
          </a:p>
        </p:txBody>
      </p:sp>
    </p:spTree>
    <p:extLst>
      <p:ext uri="{BB962C8B-B14F-4D97-AF65-F5344CB8AC3E}">
        <p14:creationId xmlns:p14="http://schemas.microsoft.com/office/powerpoint/2010/main" val="2041508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EE36C2-5F96-814F-9150-D1999B2A91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83593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AC6BF8-D968-BA41-BA3E-9840B844166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76172" y="1774159"/>
            <a:ext cx="11526359" cy="3748525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A UW Medicine color palette is built into this template. </a:t>
            </a:r>
          </a:p>
          <a:p>
            <a:pPr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There are seven white layout styles and five color callout or highlight slides in this template. Color callout slide colors are purple and gray. </a:t>
            </a:r>
          </a:p>
          <a:p>
            <a:pPr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The graphic elements, like the gold bar, banner and logos are in the Master Sheets. To edit them go to view &gt; master &gt; slide master. </a:t>
            </a:r>
          </a:p>
          <a:p>
            <a:pPr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For cover and banner slide the images are placed in back. To add an image go to format &gt; slide background &gt; select picture fill, and upload the desired image – it should scale automatically.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CD72E-01DD-5349-B367-2E39E1D911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This </a:t>
            </a:r>
            <a:r>
              <a:rPr lang="en-US" dirty="0" err="1"/>
              <a:t>Powerpoint</a:t>
            </a:r>
            <a:r>
              <a:rPr lang="en-US" dirty="0"/>
              <a:t> Template</a:t>
            </a:r>
          </a:p>
        </p:txBody>
      </p:sp>
    </p:spTree>
    <p:extLst>
      <p:ext uri="{BB962C8B-B14F-4D97-AF65-F5344CB8AC3E}">
        <p14:creationId xmlns:p14="http://schemas.microsoft.com/office/powerpoint/2010/main" val="848140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379914-A60B-4E45-A239-ECB65244A3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To add image, go to: </a:t>
            </a:r>
            <a:br>
              <a:rPr lang="en-US" sz="4400" dirty="0"/>
            </a:br>
            <a:r>
              <a:rPr lang="en-US" sz="4400" dirty="0"/>
              <a:t>Design Tab &gt; Format Background, </a:t>
            </a:r>
            <a:br>
              <a:rPr lang="en-US" sz="4400" dirty="0"/>
            </a:br>
            <a:r>
              <a:rPr lang="en-US" sz="4400" dirty="0"/>
              <a:t>select Picture or Texture Fill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55210-19A4-414B-9969-3A1E01F87D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1"/>
            <a:r>
              <a:rPr lang="en-US" dirty="0"/>
              <a:t>CONTENT OWNER/DEPARTMENT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B3630C-B5C0-5542-96E9-05B3A44683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MONTH 0000</a:t>
            </a:r>
          </a:p>
        </p:txBody>
      </p:sp>
    </p:spTree>
    <p:extLst>
      <p:ext uri="{BB962C8B-B14F-4D97-AF65-F5344CB8AC3E}">
        <p14:creationId xmlns:p14="http://schemas.microsoft.com/office/powerpoint/2010/main" val="150376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C4C385-EFE8-9A49-98EA-A3DB717D11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Banner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DE715-991F-7047-8CA2-14FD29135F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To add a background image to this slide, go to: Design Tab &gt; Format Background, select Picture or Texture Fill.</a:t>
            </a:r>
          </a:p>
        </p:txBody>
      </p:sp>
    </p:spTree>
    <p:extLst>
      <p:ext uri="{BB962C8B-B14F-4D97-AF65-F5344CB8AC3E}">
        <p14:creationId xmlns:p14="http://schemas.microsoft.com/office/powerpoint/2010/main" val="1840177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224BC1-CC99-5E4D-ABBC-63ED3D0507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How to Use the Graph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95CC0-72DE-4641-AE5D-E95DCC7F3E7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To edit the chart data and information on the following pages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372F7-3FF8-5C4D-858B-C04345322C0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Autofit/>
          </a:bodyPr>
          <a:lstStyle/>
          <a:p>
            <a:pPr marL="228600" indent="-13716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Select Graph </a:t>
            </a:r>
          </a:p>
          <a:p>
            <a:pPr marL="228600" indent="-13716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Go to the Chart Design Tab &gt; Edit Data in Excel. </a:t>
            </a:r>
          </a:p>
          <a:p>
            <a:pPr marL="228600" indent="-13716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An Excel chart will open. </a:t>
            </a:r>
          </a:p>
          <a:p>
            <a:pPr marL="228600" indent="-13716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Insert you data into the corresponding columns. </a:t>
            </a:r>
          </a:p>
          <a:p>
            <a:pPr marL="228600" indent="-13716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Column “A” is the information tag and column “B” is your data entry. </a:t>
            </a:r>
          </a:p>
          <a:p>
            <a:pPr marL="228600" indent="-13716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Save and close when done.</a:t>
            </a:r>
          </a:p>
        </p:txBody>
      </p:sp>
    </p:spTree>
    <p:extLst>
      <p:ext uri="{BB962C8B-B14F-4D97-AF65-F5344CB8AC3E}">
        <p14:creationId xmlns:p14="http://schemas.microsoft.com/office/powerpoint/2010/main" val="2920127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A86CC7-7A05-1142-BF32-DE16B685CC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Pie</a:t>
            </a:r>
            <a:br>
              <a:rPr lang="en-US" dirty="0"/>
            </a:br>
            <a:r>
              <a:rPr lang="en-US" dirty="0"/>
              <a:t>Chart 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E35EB-80E7-DC4F-8BA2-12978C7B79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4ED916-D4B3-524C-A0A6-FD0C7F204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C3CB19-11A5-B946-A8CE-FF9C2FD9EC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0578" y="5220881"/>
            <a:ext cx="3717279" cy="294548"/>
          </a:xfrm>
        </p:spPr>
        <p:txBody>
          <a:bodyPr>
            <a:noAutofit/>
          </a:bodyPr>
          <a:lstStyle/>
          <a:p>
            <a:r>
              <a:rPr lang="en-US" dirty="0"/>
              <a:t>Data Period: Mon 0000 – Mon 0000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569394F-B213-0F4A-BDC4-0C1733076E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0881939"/>
              </p:ext>
            </p:extLst>
          </p:nvPr>
        </p:nvGraphicFramePr>
        <p:xfrm>
          <a:off x="2859314" y="303855"/>
          <a:ext cx="8392490" cy="5594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98642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64E8E5-8EAE-A04A-AFAA-780720253BD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Optional sub text can go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E5B192-E9C2-C64C-913B-711B1DFEAC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DATA PERIOD: MON 0000 – MON 0000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2DAFDE-422C-6E4C-91B4-991CA59E1F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Bar Chart Title</a:t>
            </a:r>
          </a:p>
        </p:txBody>
      </p:sp>
      <p:graphicFrame>
        <p:nvGraphicFramePr>
          <p:cNvPr id="6" name="Picture Placeholder 5">
            <a:extLst>
              <a:ext uri="{FF2B5EF4-FFF2-40B4-BE49-F238E27FC236}">
                <a16:creationId xmlns:a16="http://schemas.microsoft.com/office/drawing/2014/main" id="{047ADBC6-E6BC-6246-B23B-62B147D91A90}"/>
              </a:ext>
            </a:extLst>
          </p:cNvPr>
          <p:cNvGraphicFramePr>
            <a:graphicFrameLocks noGrp="1"/>
          </p:cNvGraphicFramePr>
          <p:nvPr>
            <p:ph type="pic" sz="quarter" idx="4294967295"/>
            <p:extLst>
              <p:ext uri="{D42A27DB-BD31-4B8C-83A1-F6EECF244321}">
                <p14:modId xmlns:p14="http://schemas.microsoft.com/office/powerpoint/2010/main" val="1479785453"/>
              </p:ext>
            </p:extLst>
          </p:nvPr>
        </p:nvGraphicFramePr>
        <p:xfrm>
          <a:off x="473075" y="1890713"/>
          <a:ext cx="11122025" cy="4297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0290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8ED06C-01EB-8449-86EF-16AF377D70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Text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F34A9-8622-724F-910E-D6EB444457D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8B3BA0-71B1-B243-9E8C-1C27BA0BB91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Body text goes here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BE1BA97-08C6-9548-8540-15F9FB8A2D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2531125"/>
              </p:ext>
            </p:extLst>
          </p:nvPr>
        </p:nvGraphicFramePr>
        <p:xfrm>
          <a:off x="5176644" y="969648"/>
          <a:ext cx="5558263" cy="4707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880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rand Custom Colors">
      <a:dk1>
        <a:srgbClr val="32006E"/>
      </a:dk1>
      <a:lt1>
        <a:srgbClr val="FFFFFF"/>
      </a:lt1>
      <a:dk2>
        <a:srgbClr val="566069"/>
      </a:dk2>
      <a:lt2>
        <a:srgbClr val="C3C5C8"/>
      </a:lt2>
      <a:accent1>
        <a:srgbClr val="76236C"/>
      </a:accent1>
      <a:accent2>
        <a:srgbClr val="FFC700"/>
      </a:accent2>
      <a:accent3>
        <a:srgbClr val="2C69CE"/>
      </a:accent3>
      <a:accent4>
        <a:srgbClr val="D24310"/>
      </a:accent4>
      <a:accent5>
        <a:srgbClr val="32006E"/>
      </a:accent5>
      <a:accent6>
        <a:srgbClr val="00899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WM_PowerPoint_v2a_TEMPLATE" id="{E30981B8-F7DA-7B45-B4D3-E29FC260F228}" vid="{47242FE8-A881-254D-A9DA-346A0C3985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UWM">
    <a:dk1>
      <a:sysClr val="windowText" lastClr="000000"/>
    </a:dk1>
    <a:lt1>
      <a:sysClr val="window" lastClr="FFFFFF"/>
    </a:lt1>
    <a:dk2>
      <a:srgbClr val="77787B"/>
    </a:dk2>
    <a:lt2>
      <a:srgbClr val="F9F7E7"/>
    </a:lt2>
    <a:accent1>
      <a:srgbClr val="8E6F0C"/>
    </a:accent1>
    <a:accent2>
      <a:srgbClr val="B2BFC8"/>
    </a:accent2>
    <a:accent3>
      <a:srgbClr val="3B185A"/>
    </a:accent3>
    <a:accent4>
      <a:srgbClr val="D2232A"/>
    </a:accent4>
    <a:accent5>
      <a:srgbClr val="ECBA1C"/>
    </a:accent5>
    <a:accent6>
      <a:srgbClr val="F8E5AA"/>
    </a:accent6>
    <a:hlink>
      <a:srgbClr val="D2232A"/>
    </a:hlink>
    <a:folHlink>
      <a:srgbClr val="2D3747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296</TotalTime>
  <Words>448</Words>
  <Application>Microsoft Office PowerPoint</Application>
  <PresentationFormat>Widescreen</PresentationFormat>
  <Paragraphs>64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Encode Sans</vt:lpstr>
      <vt:lpstr>Arial</vt:lpstr>
      <vt:lpstr>Calibri</vt:lpstr>
      <vt:lpstr>Calibri Light</vt:lpstr>
      <vt:lpstr>Encode Sans Normal</vt:lpstr>
      <vt:lpstr>Open Sans</vt:lpstr>
      <vt:lpstr>Open Sans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Ann Wolken</cp:lastModifiedBy>
  <cp:revision>44</cp:revision>
  <cp:lastPrinted>2018-07-27T17:53:25Z</cp:lastPrinted>
  <dcterms:created xsi:type="dcterms:W3CDTF">2018-07-26T16:38:53Z</dcterms:created>
  <dcterms:modified xsi:type="dcterms:W3CDTF">2020-06-26T03:19:18Z</dcterms:modified>
</cp:coreProperties>
</file>